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3.xml" ContentType="application/vnd.openxmlformats-officedocument.theme+xml"/>
  <Override PartName="/ppt/tags/tag20.xml" ContentType="application/vnd.openxmlformats-officedocument.presentationml.tags+xml"/>
  <Override PartName="/ppt/tags/tag2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heme/theme5.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89" r:id="rId5"/>
    <p:sldMasterId id="2147483667" r:id="rId6"/>
    <p:sldMasterId id="2147483675" r:id="rId7"/>
  </p:sldMasterIdLst>
  <p:notesMasterIdLst>
    <p:notesMasterId r:id="rId20"/>
  </p:notesMasterIdLst>
  <p:sldIdLst>
    <p:sldId id="2673" r:id="rId8"/>
    <p:sldId id="2693" r:id="rId9"/>
    <p:sldId id="324" r:id="rId10"/>
    <p:sldId id="2689" r:id="rId11"/>
    <p:sldId id="2695" r:id="rId12"/>
    <p:sldId id="2696" r:id="rId13"/>
    <p:sldId id="2701" r:id="rId14"/>
    <p:sldId id="2697" r:id="rId15"/>
    <p:sldId id="2698" r:id="rId16"/>
    <p:sldId id="2699" r:id="rId17"/>
    <p:sldId id="2700" r:id="rId18"/>
    <p:sldId id="2694" r:id="rId1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B7BB"/>
    <a:srgbClr val="E51421"/>
    <a:srgbClr val="DEDEDE"/>
    <a:srgbClr val="969696"/>
    <a:srgbClr val="E6E6E6"/>
    <a:srgbClr val="FFFFFF"/>
    <a:srgbClr val="00D700"/>
    <a:srgbClr val="A5A5A5"/>
    <a:srgbClr val="767676"/>
    <a:srgbClr val="00530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BA45F9-4443-47ED-BD6E-C2E2981E3DDA}" v="74" dt="2020-04-05T11:21:37.2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362" y="2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mol, Priya" userId="cff57943-1234-42a6-8c82-9a14e3a1e0eb" providerId="ADAL" clId="{70BA45F9-4443-47ED-BD6E-C2E2981E3DDA}"/>
    <pc:docChg chg="undo custSel addSld modSld">
      <pc:chgData name="Pimol, Priya" userId="cff57943-1234-42a6-8c82-9a14e3a1e0eb" providerId="ADAL" clId="{70BA45F9-4443-47ED-BD6E-C2E2981E3DDA}" dt="2020-04-05T11:22:32.829" v="3798" actId="20577"/>
      <pc:docMkLst>
        <pc:docMk/>
      </pc:docMkLst>
      <pc:sldChg chg="modSp">
        <pc:chgData name="Pimol, Priya" userId="cff57943-1234-42a6-8c82-9a14e3a1e0eb" providerId="ADAL" clId="{70BA45F9-4443-47ED-BD6E-C2E2981E3DDA}" dt="2020-04-05T10:37:11.280" v="3594" actId="1076"/>
        <pc:sldMkLst>
          <pc:docMk/>
          <pc:sldMk cId="1799103484" sldId="2673"/>
        </pc:sldMkLst>
        <pc:spChg chg="mod">
          <ac:chgData name="Pimol, Priya" userId="cff57943-1234-42a6-8c82-9a14e3a1e0eb" providerId="ADAL" clId="{70BA45F9-4443-47ED-BD6E-C2E2981E3DDA}" dt="2020-04-05T07:53:28.331" v="1030" actId="20577"/>
          <ac:spMkLst>
            <pc:docMk/>
            <pc:sldMk cId="1799103484" sldId="2673"/>
            <ac:spMk id="3" creationId="{D42C3728-1FB7-487F-B3B1-5F58AE85DEFA}"/>
          </ac:spMkLst>
        </pc:spChg>
        <pc:picChg chg="mod">
          <ac:chgData name="Pimol, Priya" userId="cff57943-1234-42a6-8c82-9a14e3a1e0eb" providerId="ADAL" clId="{70BA45F9-4443-47ED-BD6E-C2E2981E3DDA}" dt="2020-04-05T10:37:11.280" v="3594" actId="1076"/>
          <ac:picMkLst>
            <pc:docMk/>
            <pc:sldMk cId="1799103484" sldId="2673"/>
            <ac:picMk id="39942" creationId="{A886467A-6DF6-42F1-A772-246006C71061}"/>
          </ac:picMkLst>
        </pc:picChg>
      </pc:sldChg>
      <pc:sldChg chg="modSp">
        <pc:chgData name="Pimol, Priya" userId="cff57943-1234-42a6-8c82-9a14e3a1e0eb" providerId="ADAL" clId="{70BA45F9-4443-47ED-BD6E-C2E2981E3DDA}" dt="2020-04-05T07:57:59.497" v="1039" actId="20577"/>
        <pc:sldMkLst>
          <pc:docMk/>
          <pc:sldMk cId="3073903872" sldId="2689"/>
        </pc:sldMkLst>
        <pc:spChg chg="mod">
          <ac:chgData name="Pimol, Priya" userId="cff57943-1234-42a6-8c82-9a14e3a1e0eb" providerId="ADAL" clId="{70BA45F9-4443-47ED-BD6E-C2E2981E3DDA}" dt="2020-04-04T20:42:30.455" v="124" actId="20577"/>
          <ac:spMkLst>
            <pc:docMk/>
            <pc:sldMk cId="3073903872" sldId="2689"/>
            <ac:spMk id="6" creationId="{D09310D1-8C03-4C74-8B42-8D9AEB0B70F8}"/>
          </ac:spMkLst>
        </pc:spChg>
        <pc:spChg chg="mod">
          <ac:chgData name="Pimol, Priya" userId="cff57943-1234-42a6-8c82-9a14e3a1e0eb" providerId="ADAL" clId="{70BA45F9-4443-47ED-BD6E-C2E2981E3DDA}" dt="2020-04-04T20:58:00.949" v="393" actId="20577"/>
          <ac:spMkLst>
            <pc:docMk/>
            <pc:sldMk cId="3073903872" sldId="2689"/>
            <ac:spMk id="20" creationId="{CAA600BA-BB6B-4FE4-B1D6-FF51AE6A09B1}"/>
          </ac:spMkLst>
        </pc:spChg>
        <pc:spChg chg="mod">
          <ac:chgData name="Pimol, Priya" userId="cff57943-1234-42a6-8c82-9a14e3a1e0eb" providerId="ADAL" clId="{70BA45F9-4443-47ED-BD6E-C2E2981E3DDA}" dt="2020-04-05T07:57:59.497" v="1039" actId="20577"/>
          <ac:spMkLst>
            <pc:docMk/>
            <pc:sldMk cId="3073903872" sldId="2689"/>
            <ac:spMk id="28" creationId="{E7812ED1-AAF3-408F-9EA0-71E77DAA087A}"/>
          </ac:spMkLst>
        </pc:spChg>
      </pc:sldChg>
      <pc:sldChg chg="addSp delSp modSp">
        <pc:chgData name="Pimol, Priya" userId="cff57943-1234-42a6-8c82-9a14e3a1e0eb" providerId="ADAL" clId="{70BA45F9-4443-47ED-BD6E-C2E2981E3DDA}" dt="2020-04-05T11:03:11.143" v="3601"/>
        <pc:sldMkLst>
          <pc:docMk/>
          <pc:sldMk cId="1270173038" sldId="2693"/>
        </pc:sldMkLst>
        <pc:spChg chg="add del">
          <ac:chgData name="Pimol, Priya" userId="cff57943-1234-42a6-8c82-9a14e3a1e0eb" providerId="ADAL" clId="{70BA45F9-4443-47ED-BD6E-C2E2981E3DDA}" dt="2020-04-05T06:58:42.626" v="442" actId="478"/>
          <ac:spMkLst>
            <pc:docMk/>
            <pc:sldMk cId="1270173038" sldId="2693"/>
            <ac:spMk id="2" creationId="{8EF3DC59-5820-4399-B48F-AAB76AE87FCA}"/>
          </ac:spMkLst>
        </pc:spChg>
        <pc:spChg chg="mod">
          <ac:chgData name="Pimol, Priya" userId="cff57943-1234-42a6-8c82-9a14e3a1e0eb" providerId="ADAL" clId="{70BA45F9-4443-47ED-BD6E-C2E2981E3DDA}" dt="2020-04-05T07:03:59.470" v="585" actId="20577"/>
          <ac:spMkLst>
            <pc:docMk/>
            <pc:sldMk cId="1270173038" sldId="2693"/>
            <ac:spMk id="6" creationId="{302E20F2-D001-4160-AA8C-8C8BCD1B53A5}"/>
          </ac:spMkLst>
        </pc:spChg>
        <pc:spChg chg="mod">
          <ac:chgData name="Pimol, Priya" userId="cff57943-1234-42a6-8c82-9a14e3a1e0eb" providerId="ADAL" clId="{70BA45F9-4443-47ED-BD6E-C2E2981E3DDA}" dt="2020-04-05T09:28:53.232" v="3236" actId="313"/>
          <ac:spMkLst>
            <pc:docMk/>
            <pc:sldMk cId="1270173038" sldId="2693"/>
            <ac:spMk id="8" creationId="{222BA723-A0E7-41A0-8580-3549F7474AA6}"/>
          </ac:spMkLst>
        </pc:spChg>
        <pc:spChg chg="mod">
          <ac:chgData name="Pimol, Priya" userId="cff57943-1234-42a6-8c82-9a14e3a1e0eb" providerId="ADAL" clId="{70BA45F9-4443-47ED-BD6E-C2E2981E3DDA}" dt="2020-04-05T08:08:22.533" v="1048" actId="20577"/>
          <ac:spMkLst>
            <pc:docMk/>
            <pc:sldMk cId="1270173038" sldId="2693"/>
            <ac:spMk id="14" creationId="{FAC12674-70C3-471F-BDA4-D858B865D77C}"/>
          </ac:spMkLst>
        </pc:spChg>
        <pc:spChg chg="mod">
          <ac:chgData name="Pimol, Priya" userId="cff57943-1234-42a6-8c82-9a14e3a1e0eb" providerId="ADAL" clId="{70BA45F9-4443-47ED-BD6E-C2E2981E3DDA}" dt="2020-04-05T09:34:10.859" v="3537" actId="20577"/>
          <ac:spMkLst>
            <pc:docMk/>
            <pc:sldMk cId="1270173038" sldId="2693"/>
            <ac:spMk id="18" creationId="{4C18D303-FC17-4972-90FB-616FB069F7DA}"/>
          </ac:spMkLst>
        </pc:spChg>
        <pc:spChg chg="mod">
          <ac:chgData name="Pimol, Priya" userId="cff57943-1234-42a6-8c82-9a14e3a1e0eb" providerId="ADAL" clId="{70BA45F9-4443-47ED-BD6E-C2E2981E3DDA}" dt="2020-04-05T09:29:58.861" v="3338" actId="20577"/>
          <ac:spMkLst>
            <pc:docMk/>
            <pc:sldMk cId="1270173038" sldId="2693"/>
            <ac:spMk id="20" creationId="{EAEA9D60-2029-439D-82FE-11CA38919E01}"/>
          </ac:spMkLst>
        </pc:spChg>
        <pc:spChg chg="mod">
          <ac:chgData name="Pimol, Priya" userId="cff57943-1234-42a6-8c82-9a14e3a1e0eb" providerId="ADAL" clId="{70BA45F9-4443-47ED-BD6E-C2E2981E3DDA}" dt="2020-04-05T09:23:42.006" v="3071" actId="20577"/>
          <ac:spMkLst>
            <pc:docMk/>
            <pc:sldMk cId="1270173038" sldId="2693"/>
            <ac:spMk id="22" creationId="{B6D60724-6C9E-43C4-A4B3-9E52EC30392E}"/>
          </ac:spMkLst>
        </pc:spChg>
        <pc:spChg chg="mod">
          <ac:chgData name="Pimol, Priya" userId="cff57943-1234-42a6-8c82-9a14e3a1e0eb" providerId="ADAL" clId="{70BA45F9-4443-47ED-BD6E-C2E2981E3DDA}" dt="2020-04-05T09:23:51.393" v="3087" actId="20577"/>
          <ac:spMkLst>
            <pc:docMk/>
            <pc:sldMk cId="1270173038" sldId="2693"/>
            <ac:spMk id="31" creationId="{4A9FB00B-898B-4607-BAEA-D3DBF1DAC280}"/>
          </ac:spMkLst>
        </pc:spChg>
        <pc:picChg chg="add mod">
          <ac:chgData name="Pimol, Priya" userId="cff57943-1234-42a6-8c82-9a14e3a1e0eb" providerId="ADAL" clId="{70BA45F9-4443-47ED-BD6E-C2E2981E3DDA}" dt="2020-04-05T11:03:11.143" v="3601"/>
          <ac:picMkLst>
            <pc:docMk/>
            <pc:sldMk cId="1270173038" sldId="2693"/>
            <ac:picMk id="9" creationId="{A92BC990-5022-49FA-989E-B347E08A7DAE}"/>
          </ac:picMkLst>
        </pc:picChg>
        <pc:picChg chg="add mod">
          <ac:chgData name="Pimol, Priya" userId="cff57943-1234-42a6-8c82-9a14e3a1e0eb" providerId="ADAL" clId="{70BA45F9-4443-47ED-BD6E-C2E2981E3DDA}" dt="2020-04-05T09:12:07.161" v="3064"/>
          <ac:picMkLst>
            <pc:docMk/>
            <pc:sldMk cId="1270173038" sldId="2693"/>
            <ac:picMk id="15" creationId="{6AC5B4B6-5870-4EE5-B0BF-13B8897D5F08}"/>
          </ac:picMkLst>
        </pc:picChg>
        <pc:picChg chg="add del mod">
          <ac:chgData name="Pimol, Priya" userId="cff57943-1234-42a6-8c82-9a14e3a1e0eb" providerId="ADAL" clId="{70BA45F9-4443-47ED-BD6E-C2E2981E3DDA}" dt="2020-04-05T08:58:22.839" v="2343" actId="478"/>
          <ac:picMkLst>
            <pc:docMk/>
            <pc:sldMk cId="1270173038" sldId="2693"/>
            <ac:picMk id="16" creationId="{6F3F8959-365A-419B-B8C4-95C76D0A1B29}"/>
          </ac:picMkLst>
        </pc:picChg>
        <pc:picChg chg="add mod">
          <ac:chgData name="Pimol, Priya" userId="cff57943-1234-42a6-8c82-9a14e3a1e0eb" providerId="ADAL" clId="{70BA45F9-4443-47ED-BD6E-C2E2981E3DDA}" dt="2020-04-05T09:31:28.700" v="3429"/>
          <ac:picMkLst>
            <pc:docMk/>
            <pc:sldMk cId="1270173038" sldId="2693"/>
            <ac:picMk id="17" creationId="{6ABBD676-E6AA-421F-9606-EE24FD75A0D9}"/>
          </ac:picMkLst>
        </pc:picChg>
        <pc:picChg chg="mod">
          <ac:chgData name="Pimol, Priya" userId="cff57943-1234-42a6-8c82-9a14e3a1e0eb" providerId="ADAL" clId="{70BA45F9-4443-47ED-BD6E-C2E2981E3DDA}" dt="2020-04-05T07:37:46.693" v="965"/>
          <ac:picMkLst>
            <pc:docMk/>
            <pc:sldMk cId="1270173038" sldId="2693"/>
            <ac:picMk id="23" creationId="{7C87893B-2D9D-4B05-8816-F4BB0D070F80}"/>
          </ac:picMkLst>
        </pc:picChg>
        <pc:picChg chg="add mod">
          <ac:chgData name="Pimol, Priya" userId="cff57943-1234-42a6-8c82-9a14e3a1e0eb" providerId="ADAL" clId="{70BA45F9-4443-47ED-BD6E-C2E2981E3DDA}" dt="2020-04-05T07:38:18.959" v="967"/>
          <ac:picMkLst>
            <pc:docMk/>
            <pc:sldMk cId="1270173038" sldId="2693"/>
            <ac:picMk id="19460" creationId="{ED49F933-6732-4475-9189-8BE965D07F6A}"/>
          </ac:picMkLst>
        </pc:picChg>
      </pc:sldChg>
      <pc:sldChg chg="modSp">
        <pc:chgData name="Pimol, Priya" userId="cff57943-1234-42a6-8c82-9a14e3a1e0eb" providerId="ADAL" clId="{70BA45F9-4443-47ED-BD6E-C2E2981E3DDA}" dt="2020-04-05T11:21:37.236" v="3784" actId="1076"/>
        <pc:sldMkLst>
          <pc:docMk/>
          <pc:sldMk cId="3236342732" sldId="2694"/>
        </pc:sldMkLst>
        <pc:spChg chg="mod">
          <ac:chgData name="Pimol, Priya" userId="cff57943-1234-42a6-8c82-9a14e3a1e0eb" providerId="ADAL" clId="{70BA45F9-4443-47ED-BD6E-C2E2981E3DDA}" dt="2020-04-05T11:21:34.687" v="3783" actId="14100"/>
          <ac:spMkLst>
            <pc:docMk/>
            <pc:sldMk cId="3236342732" sldId="2694"/>
            <ac:spMk id="6" creationId="{F145353D-844E-468E-8150-7CE5C8E14A5D}"/>
          </ac:spMkLst>
        </pc:spChg>
        <pc:picChg chg="mod">
          <ac:chgData name="Pimol, Priya" userId="cff57943-1234-42a6-8c82-9a14e3a1e0eb" providerId="ADAL" clId="{70BA45F9-4443-47ED-BD6E-C2E2981E3DDA}" dt="2020-04-05T11:21:37.236" v="3784" actId="1076"/>
          <ac:picMkLst>
            <pc:docMk/>
            <pc:sldMk cId="3236342732" sldId="2694"/>
            <ac:picMk id="10" creationId="{C2229C8E-90CB-462C-825E-484525B64410}"/>
          </ac:picMkLst>
        </pc:picChg>
      </pc:sldChg>
      <pc:sldChg chg="addSp delSp modSp">
        <pc:chgData name="Pimol, Priya" userId="cff57943-1234-42a6-8c82-9a14e3a1e0eb" providerId="ADAL" clId="{70BA45F9-4443-47ED-BD6E-C2E2981E3DDA}" dt="2020-04-05T11:22:32.829" v="3798" actId="20577"/>
        <pc:sldMkLst>
          <pc:docMk/>
          <pc:sldMk cId="2189228521" sldId="2696"/>
        </pc:sldMkLst>
        <pc:spChg chg="mod">
          <ac:chgData name="Pimol, Priya" userId="cff57943-1234-42a6-8c82-9a14e3a1e0eb" providerId="ADAL" clId="{70BA45F9-4443-47ED-BD6E-C2E2981E3DDA}" dt="2020-04-05T11:22:32.829" v="3798" actId="20577"/>
          <ac:spMkLst>
            <pc:docMk/>
            <pc:sldMk cId="2189228521" sldId="2696"/>
            <ac:spMk id="3" creationId="{4E49F048-51C6-4172-A146-930331312C50}"/>
          </ac:spMkLst>
        </pc:spChg>
        <pc:spChg chg="add del mod">
          <ac:chgData name="Pimol, Priya" userId="cff57943-1234-42a6-8c82-9a14e3a1e0eb" providerId="ADAL" clId="{70BA45F9-4443-47ED-BD6E-C2E2981E3DDA}" dt="2020-04-04T20:52:12.470" v="324" actId="478"/>
          <ac:spMkLst>
            <pc:docMk/>
            <pc:sldMk cId="2189228521" sldId="2696"/>
            <ac:spMk id="4" creationId="{A07FDA59-421C-4909-B409-F19030950EAC}"/>
          </ac:spMkLst>
        </pc:spChg>
        <pc:spChg chg="mod">
          <ac:chgData name="Pimol, Priya" userId="cff57943-1234-42a6-8c82-9a14e3a1e0eb" providerId="ADAL" clId="{70BA45F9-4443-47ED-BD6E-C2E2981E3DDA}" dt="2020-04-04T15:43:06.805" v="38" actId="14100"/>
          <ac:spMkLst>
            <pc:docMk/>
            <pc:sldMk cId="2189228521" sldId="2696"/>
            <ac:spMk id="55" creationId="{47FBB39D-E8CC-4043-B18A-577D6B323338}"/>
          </ac:spMkLst>
        </pc:spChg>
        <pc:graphicFrameChg chg="add del mod">
          <ac:chgData name="Pimol, Priya" userId="cff57943-1234-42a6-8c82-9a14e3a1e0eb" providerId="ADAL" clId="{70BA45F9-4443-47ED-BD6E-C2E2981E3DDA}" dt="2020-04-04T20:45:49.480" v="132" actId="478"/>
          <ac:graphicFrameMkLst>
            <pc:docMk/>
            <pc:sldMk cId="2189228521" sldId="2696"/>
            <ac:graphicFrameMk id="6" creationId="{2231E0DB-C673-4D32-A5C1-9BAC9CD62A90}"/>
          </ac:graphicFrameMkLst>
        </pc:graphicFrameChg>
        <pc:graphicFrameChg chg="add del mod">
          <ac:chgData name="Pimol, Priya" userId="cff57943-1234-42a6-8c82-9a14e3a1e0eb" providerId="ADAL" clId="{70BA45F9-4443-47ED-BD6E-C2E2981E3DDA}" dt="2020-04-04T20:46:22.180" v="134" actId="478"/>
          <ac:graphicFrameMkLst>
            <pc:docMk/>
            <pc:sldMk cId="2189228521" sldId="2696"/>
            <ac:graphicFrameMk id="9" creationId="{9BED8B86-CD3E-461E-AE05-E9754E6FA308}"/>
          </ac:graphicFrameMkLst>
        </pc:graphicFrameChg>
        <pc:graphicFrameChg chg="add del mod">
          <ac:chgData name="Pimol, Priya" userId="cff57943-1234-42a6-8c82-9a14e3a1e0eb" providerId="ADAL" clId="{70BA45F9-4443-47ED-BD6E-C2E2981E3DDA}" dt="2020-04-04T20:52:10.703" v="323" actId="478"/>
          <ac:graphicFrameMkLst>
            <pc:docMk/>
            <pc:sldMk cId="2189228521" sldId="2696"/>
            <ac:graphicFrameMk id="10" creationId="{3D3B68CF-63F3-4427-B79D-40876A9F6E0C}"/>
          </ac:graphicFrameMkLst>
        </pc:graphicFrameChg>
        <pc:picChg chg="mod">
          <ac:chgData name="Pimol, Priya" userId="cff57943-1234-42a6-8c82-9a14e3a1e0eb" providerId="ADAL" clId="{70BA45F9-4443-47ED-BD6E-C2E2981E3DDA}" dt="2020-04-04T20:42:51.244" v="127" actId="1076"/>
          <ac:picMkLst>
            <pc:docMk/>
            <pc:sldMk cId="2189228521" sldId="2696"/>
            <ac:picMk id="8" creationId="{678CE1F5-8913-4615-A02B-D201F74E289B}"/>
          </ac:picMkLst>
        </pc:picChg>
      </pc:sldChg>
      <pc:sldChg chg="modSp">
        <pc:chgData name="Pimol, Priya" userId="cff57943-1234-42a6-8c82-9a14e3a1e0eb" providerId="ADAL" clId="{70BA45F9-4443-47ED-BD6E-C2E2981E3DDA}" dt="2020-04-05T11:07:57.496" v="3614" actId="20577"/>
        <pc:sldMkLst>
          <pc:docMk/>
          <pc:sldMk cId="974649130" sldId="2698"/>
        </pc:sldMkLst>
        <pc:spChg chg="mod">
          <ac:chgData name="Pimol, Priya" userId="cff57943-1234-42a6-8c82-9a14e3a1e0eb" providerId="ADAL" clId="{70BA45F9-4443-47ED-BD6E-C2E2981E3DDA}" dt="2020-04-05T08:39:33.326" v="2013" actId="20577"/>
          <ac:spMkLst>
            <pc:docMk/>
            <pc:sldMk cId="974649130" sldId="2698"/>
            <ac:spMk id="3" creationId="{4E49F048-51C6-4172-A146-930331312C50}"/>
          </ac:spMkLst>
        </pc:spChg>
        <pc:spChg chg="mod">
          <ac:chgData name="Pimol, Priya" userId="cff57943-1234-42a6-8c82-9a14e3a1e0eb" providerId="ADAL" clId="{70BA45F9-4443-47ED-BD6E-C2E2981E3DDA}" dt="2020-04-05T07:50:33.584" v="1024" actId="1076"/>
          <ac:spMkLst>
            <pc:docMk/>
            <pc:sldMk cId="974649130" sldId="2698"/>
            <ac:spMk id="4" creationId="{CFAAA70D-AF59-419C-81B8-DAD44D7887CD}"/>
          </ac:spMkLst>
        </pc:spChg>
        <pc:spChg chg="mod">
          <ac:chgData name="Pimol, Priya" userId="cff57943-1234-42a6-8c82-9a14e3a1e0eb" providerId="ADAL" clId="{70BA45F9-4443-47ED-BD6E-C2E2981E3DDA}" dt="2020-04-05T11:07:57.496" v="3614" actId="20577"/>
          <ac:spMkLst>
            <pc:docMk/>
            <pc:sldMk cId="974649130" sldId="2698"/>
            <ac:spMk id="10" creationId="{534D0C66-18C1-4B51-8FEC-7A71ADFF1016}"/>
          </ac:spMkLst>
        </pc:spChg>
        <pc:spChg chg="mod">
          <ac:chgData name="Pimol, Priya" userId="cff57943-1234-42a6-8c82-9a14e3a1e0eb" providerId="ADAL" clId="{70BA45F9-4443-47ED-BD6E-C2E2981E3DDA}" dt="2020-04-04T20:47:48.120" v="141" actId="20577"/>
          <ac:spMkLst>
            <pc:docMk/>
            <pc:sldMk cId="974649130" sldId="2698"/>
            <ac:spMk id="26" creationId="{B62ED84E-C313-46E7-BB41-DBAAC87EE001}"/>
          </ac:spMkLst>
        </pc:spChg>
        <pc:spChg chg="mod">
          <ac:chgData name="Pimol, Priya" userId="cff57943-1234-42a6-8c82-9a14e3a1e0eb" providerId="ADAL" clId="{70BA45F9-4443-47ED-BD6E-C2E2981E3DDA}" dt="2020-04-05T07:24:38.297" v="889" actId="20577"/>
          <ac:spMkLst>
            <pc:docMk/>
            <pc:sldMk cId="974649130" sldId="2698"/>
            <ac:spMk id="28" creationId="{F95D060A-0B7D-4898-BF32-CB490F811A41}"/>
          </ac:spMkLst>
        </pc:spChg>
      </pc:sldChg>
      <pc:sldChg chg="addSp modSp">
        <pc:chgData name="Pimol, Priya" userId="cff57943-1234-42a6-8c82-9a14e3a1e0eb" providerId="ADAL" clId="{70BA45F9-4443-47ED-BD6E-C2E2981E3DDA}" dt="2020-04-05T11:09:27.798" v="3625" actId="20577"/>
        <pc:sldMkLst>
          <pc:docMk/>
          <pc:sldMk cId="3944429476" sldId="2700"/>
        </pc:sldMkLst>
        <pc:spChg chg="mod">
          <ac:chgData name="Pimol, Priya" userId="cff57943-1234-42a6-8c82-9a14e3a1e0eb" providerId="ADAL" clId="{70BA45F9-4443-47ED-BD6E-C2E2981E3DDA}" dt="2020-04-05T08:35:34.069" v="1714" actId="20577"/>
          <ac:spMkLst>
            <pc:docMk/>
            <pc:sldMk cId="3944429476" sldId="2700"/>
            <ac:spMk id="3" creationId="{4E49F048-51C6-4172-A146-930331312C50}"/>
          </ac:spMkLst>
        </pc:spChg>
        <pc:spChg chg="add mod">
          <ac:chgData name="Pimol, Priya" userId="cff57943-1234-42a6-8c82-9a14e3a1e0eb" providerId="ADAL" clId="{70BA45F9-4443-47ED-BD6E-C2E2981E3DDA}" dt="2020-04-05T08:34:54.229" v="1704" actId="553"/>
          <ac:spMkLst>
            <pc:docMk/>
            <pc:sldMk cId="3944429476" sldId="2700"/>
            <ac:spMk id="4" creationId="{C955E4B3-BEB3-4264-BFA9-88A123BD6270}"/>
          </ac:spMkLst>
        </pc:spChg>
        <pc:spChg chg="mod">
          <ac:chgData name="Pimol, Priya" userId="cff57943-1234-42a6-8c82-9a14e3a1e0eb" providerId="ADAL" clId="{70BA45F9-4443-47ED-BD6E-C2E2981E3DDA}" dt="2020-04-05T11:09:27.798" v="3625" actId="20577"/>
          <ac:spMkLst>
            <pc:docMk/>
            <pc:sldMk cId="3944429476" sldId="2700"/>
            <ac:spMk id="8" creationId="{17D95613-68BC-4BB0-AC06-03A03E7B4122}"/>
          </ac:spMkLst>
        </pc:spChg>
        <pc:spChg chg="add mod">
          <ac:chgData name="Pimol, Priya" userId="cff57943-1234-42a6-8c82-9a14e3a1e0eb" providerId="ADAL" clId="{70BA45F9-4443-47ED-BD6E-C2E2981E3DDA}" dt="2020-04-05T08:34:54.229" v="1704" actId="553"/>
          <ac:spMkLst>
            <pc:docMk/>
            <pc:sldMk cId="3944429476" sldId="2700"/>
            <ac:spMk id="15" creationId="{6489687A-F4CE-45D7-80BC-D87F9A707BBA}"/>
          </ac:spMkLst>
        </pc:spChg>
        <pc:spChg chg="mod">
          <ac:chgData name="Pimol, Priya" userId="cff57943-1234-42a6-8c82-9a14e3a1e0eb" providerId="ADAL" clId="{70BA45F9-4443-47ED-BD6E-C2E2981E3DDA}" dt="2020-04-05T09:06:08.269" v="2798" actId="1076"/>
          <ac:spMkLst>
            <pc:docMk/>
            <pc:sldMk cId="3944429476" sldId="2700"/>
            <ac:spMk id="29" creationId="{6BEFDA5A-FD5B-4E60-BB4C-71836B3D4DEC}"/>
          </ac:spMkLst>
        </pc:spChg>
        <pc:spChg chg="mod">
          <ac:chgData name="Pimol, Priya" userId="cff57943-1234-42a6-8c82-9a14e3a1e0eb" providerId="ADAL" clId="{70BA45F9-4443-47ED-BD6E-C2E2981E3DDA}" dt="2020-04-05T08:51:19.895" v="2243" actId="207"/>
          <ac:spMkLst>
            <pc:docMk/>
            <pc:sldMk cId="3944429476" sldId="2700"/>
            <ac:spMk id="31" creationId="{06A95AED-E41F-4442-AEAE-DC3BD93C9C9A}"/>
          </ac:spMkLst>
        </pc:spChg>
        <pc:spChg chg="mod">
          <ac:chgData name="Pimol, Priya" userId="cff57943-1234-42a6-8c82-9a14e3a1e0eb" providerId="ADAL" clId="{70BA45F9-4443-47ED-BD6E-C2E2981E3DDA}" dt="2020-04-05T08:51:19.895" v="2243" actId="207"/>
          <ac:spMkLst>
            <pc:docMk/>
            <pc:sldMk cId="3944429476" sldId="2700"/>
            <ac:spMk id="32" creationId="{6610891E-0258-49D0-856C-115996123D14}"/>
          </ac:spMkLst>
        </pc:spChg>
        <pc:spChg chg="mod">
          <ac:chgData name="Pimol, Priya" userId="cff57943-1234-42a6-8c82-9a14e3a1e0eb" providerId="ADAL" clId="{70BA45F9-4443-47ED-BD6E-C2E2981E3DDA}" dt="2020-04-05T09:05:08.418" v="2795" actId="20577"/>
          <ac:spMkLst>
            <pc:docMk/>
            <pc:sldMk cId="3944429476" sldId="2700"/>
            <ac:spMk id="34" creationId="{2A6CD209-4F1A-43E4-93AE-CB818EF23B76}"/>
          </ac:spMkLst>
        </pc:spChg>
        <pc:spChg chg="mod">
          <ac:chgData name="Pimol, Priya" userId="cff57943-1234-42a6-8c82-9a14e3a1e0eb" providerId="ADAL" clId="{70BA45F9-4443-47ED-BD6E-C2E2981E3DDA}" dt="2020-04-05T09:06:11.202" v="2799" actId="207"/>
          <ac:spMkLst>
            <pc:docMk/>
            <pc:sldMk cId="3944429476" sldId="2700"/>
            <ac:spMk id="35" creationId="{C864964E-8F86-48B3-816A-EDA3B0B7B2E8}"/>
          </ac:spMkLst>
        </pc:spChg>
        <pc:spChg chg="mod">
          <ac:chgData name="Pimol, Priya" userId="cff57943-1234-42a6-8c82-9a14e3a1e0eb" providerId="ADAL" clId="{70BA45F9-4443-47ED-BD6E-C2E2981E3DDA}" dt="2020-04-05T09:48:15.479" v="3593" actId="20577"/>
          <ac:spMkLst>
            <pc:docMk/>
            <pc:sldMk cId="3944429476" sldId="2700"/>
            <ac:spMk id="36" creationId="{3CB01864-2FA3-4B14-9145-E856AC5A7F53}"/>
          </ac:spMkLst>
        </pc:spChg>
      </pc:sldChg>
      <pc:sldChg chg="addSp delSp modSp add">
        <pc:chgData name="Pimol, Priya" userId="cff57943-1234-42a6-8c82-9a14e3a1e0eb" providerId="ADAL" clId="{70BA45F9-4443-47ED-BD6E-C2E2981E3DDA}" dt="2020-04-05T10:49:48.460" v="3600" actId="14861"/>
        <pc:sldMkLst>
          <pc:docMk/>
          <pc:sldMk cId="100579309" sldId="2701"/>
        </pc:sldMkLst>
        <pc:spChg chg="mod">
          <ac:chgData name="Pimol, Priya" userId="cff57943-1234-42a6-8c82-9a14e3a1e0eb" providerId="ADAL" clId="{70BA45F9-4443-47ED-BD6E-C2E2981E3DDA}" dt="2020-04-05T07:06:26.894" v="628" actId="20577"/>
          <ac:spMkLst>
            <pc:docMk/>
            <pc:sldMk cId="100579309" sldId="2701"/>
            <ac:spMk id="3" creationId="{4E49F048-51C6-4172-A146-930331312C50}"/>
          </ac:spMkLst>
        </pc:spChg>
        <pc:spChg chg="mod">
          <ac:chgData name="Pimol, Priya" userId="cff57943-1234-42a6-8c82-9a14e3a1e0eb" providerId="ADAL" clId="{70BA45F9-4443-47ED-BD6E-C2E2981E3DDA}" dt="2020-04-05T07:11:16.372" v="728" actId="1076"/>
          <ac:spMkLst>
            <pc:docMk/>
            <pc:sldMk cId="100579309" sldId="2701"/>
            <ac:spMk id="4" creationId="{A07FDA59-421C-4909-B409-F19030950EAC}"/>
          </ac:spMkLst>
        </pc:spChg>
        <pc:spChg chg="del">
          <ac:chgData name="Pimol, Priya" userId="cff57943-1234-42a6-8c82-9a14e3a1e0eb" providerId="ADAL" clId="{70BA45F9-4443-47ED-BD6E-C2E2981E3DDA}" dt="2020-04-04T20:49:04.379" v="180" actId="478"/>
          <ac:spMkLst>
            <pc:docMk/>
            <pc:sldMk cId="100579309" sldId="2701"/>
            <ac:spMk id="11" creationId="{D13BA9AB-57C9-4CA7-8A04-5090C38E92AB}"/>
          </ac:spMkLst>
        </pc:spChg>
        <pc:spChg chg="del">
          <ac:chgData name="Pimol, Priya" userId="cff57943-1234-42a6-8c82-9a14e3a1e0eb" providerId="ADAL" clId="{70BA45F9-4443-47ED-BD6E-C2E2981E3DDA}" dt="2020-04-04T20:49:07.823" v="183" actId="478"/>
          <ac:spMkLst>
            <pc:docMk/>
            <pc:sldMk cId="100579309" sldId="2701"/>
            <ac:spMk id="12" creationId="{396E0318-7D19-49AF-BAB7-6F366099923E}"/>
          </ac:spMkLst>
        </pc:spChg>
        <pc:spChg chg="add mod">
          <ac:chgData name="Pimol, Priya" userId="cff57943-1234-42a6-8c82-9a14e3a1e0eb" providerId="ADAL" clId="{70BA45F9-4443-47ED-BD6E-C2E2981E3DDA}" dt="2020-04-05T07:29:22.808" v="940" actId="113"/>
          <ac:spMkLst>
            <pc:docMk/>
            <pc:sldMk cId="100579309" sldId="2701"/>
            <ac:spMk id="13" creationId="{00EF08FB-FF97-4009-8D88-09B95967C74A}"/>
          </ac:spMkLst>
        </pc:spChg>
        <pc:spChg chg="add mod">
          <ac:chgData name="Pimol, Priya" userId="cff57943-1234-42a6-8c82-9a14e3a1e0eb" providerId="ADAL" clId="{70BA45F9-4443-47ED-BD6E-C2E2981E3DDA}" dt="2020-04-05T07:11:25.556" v="731" actId="1076"/>
          <ac:spMkLst>
            <pc:docMk/>
            <pc:sldMk cId="100579309" sldId="2701"/>
            <ac:spMk id="20" creationId="{49FB2716-06F6-469D-B1B0-CE773D12F5B1}"/>
          </ac:spMkLst>
        </pc:spChg>
        <pc:spChg chg="add mod">
          <ac:chgData name="Pimol, Priya" userId="cff57943-1234-42a6-8c82-9a14e3a1e0eb" providerId="ADAL" clId="{70BA45F9-4443-47ED-BD6E-C2E2981E3DDA}" dt="2020-04-05T07:29:13.924" v="939" actId="20577"/>
          <ac:spMkLst>
            <pc:docMk/>
            <pc:sldMk cId="100579309" sldId="2701"/>
            <ac:spMk id="21" creationId="{3C8BE9E6-2A38-494D-98BA-06E4A4F5CDEE}"/>
          </ac:spMkLst>
        </pc:spChg>
        <pc:spChg chg="add mod">
          <ac:chgData name="Pimol, Priya" userId="cff57943-1234-42a6-8c82-9a14e3a1e0eb" providerId="ADAL" clId="{70BA45F9-4443-47ED-BD6E-C2E2981E3DDA}" dt="2020-04-05T07:10:51.517" v="695" actId="1076"/>
          <ac:spMkLst>
            <pc:docMk/>
            <pc:sldMk cId="100579309" sldId="2701"/>
            <ac:spMk id="22" creationId="{48ED654E-8D43-4B1D-9802-E5DAC4418996}"/>
          </ac:spMkLst>
        </pc:spChg>
        <pc:spChg chg="add mod">
          <ac:chgData name="Pimol, Priya" userId="cff57943-1234-42a6-8c82-9a14e3a1e0eb" providerId="ADAL" clId="{70BA45F9-4443-47ED-BD6E-C2E2981E3DDA}" dt="2020-04-05T07:10:51.517" v="695" actId="1076"/>
          <ac:spMkLst>
            <pc:docMk/>
            <pc:sldMk cId="100579309" sldId="2701"/>
            <ac:spMk id="23" creationId="{0B2FCF51-90DF-4CEF-A85B-2174668F144E}"/>
          </ac:spMkLst>
        </pc:spChg>
        <pc:spChg chg="add mod">
          <ac:chgData name="Pimol, Priya" userId="cff57943-1234-42a6-8c82-9a14e3a1e0eb" providerId="ADAL" clId="{70BA45F9-4443-47ED-BD6E-C2E2981E3DDA}" dt="2020-04-05T07:29:29.832" v="941" actId="113"/>
          <ac:spMkLst>
            <pc:docMk/>
            <pc:sldMk cId="100579309" sldId="2701"/>
            <ac:spMk id="26" creationId="{1B342F22-0F50-4FD2-BB0A-BF527B25B8D7}"/>
          </ac:spMkLst>
        </pc:spChg>
        <pc:spChg chg="add mod">
          <ac:chgData name="Pimol, Priya" userId="cff57943-1234-42a6-8c82-9a14e3a1e0eb" providerId="ADAL" clId="{70BA45F9-4443-47ED-BD6E-C2E2981E3DDA}" dt="2020-04-05T07:29:31.827" v="942" actId="113"/>
          <ac:spMkLst>
            <pc:docMk/>
            <pc:sldMk cId="100579309" sldId="2701"/>
            <ac:spMk id="28" creationId="{AB929914-6BE2-4A24-9AE3-94778B1BD358}"/>
          </ac:spMkLst>
        </pc:spChg>
        <pc:spChg chg="del">
          <ac:chgData name="Pimol, Priya" userId="cff57943-1234-42a6-8c82-9a14e3a1e0eb" providerId="ADAL" clId="{70BA45F9-4443-47ED-BD6E-C2E2981E3DDA}" dt="2020-04-04T20:49:07.823" v="183" actId="478"/>
          <ac:spMkLst>
            <pc:docMk/>
            <pc:sldMk cId="100579309" sldId="2701"/>
            <ac:spMk id="55" creationId="{47FBB39D-E8CC-4043-B18A-577D6B323338}"/>
          </ac:spMkLst>
        </pc:spChg>
        <pc:spChg chg="del">
          <ac:chgData name="Pimol, Priya" userId="cff57943-1234-42a6-8c82-9a14e3a1e0eb" providerId="ADAL" clId="{70BA45F9-4443-47ED-BD6E-C2E2981E3DDA}" dt="2020-04-04T20:49:07.823" v="183" actId="478"/>
          <ac:spMkLst>
            <pc:docMk/>
            <pc:sldMk cId="100579309" sldId="2701"/>
            <ac:spMk id="57" creationId="{4B6B6F71-9E61-4BD9-A566-534A62C78AC3}"/>
          </ac:spMkLst>
        </pc:spChg>
        <pc:spChg chg="del">
          <ac:chgData name="Pimol, Priya" userId="cff57943-1234-42a6-8c82-9a14e3a1e0eb" providerId="ADAL" clId="{70BA45F9-4443-47ED-BD6E-C2E2981E3DDA}" dt="2020-04-04T20:49:07.823" v="183" actId="478"/>
          <ac:spMkLst>
            <pc:docMk/>
            <pc:sldMk cId="100579309" sldId="2701"/>
            <ac:spMk id="62" creationId="{53F1FFD6-16EF-474F-B79C-B3A0A5E2C16E}"/>
          </ac:spMkLst>
        </pc:spChg>
        <pc:spChg chg="del">
          <ac:chgData name="Pimol, Priya" userId="cff57943-1234-42a6-8c82-9a14e3a1e0eb" providerId="ADAL" clId="{70BA45F9-4443-47ED-BD6E-C2E2981E3DDA}" dt="2020-04-04T20:49:07.823" v="183" actId="478"/>
          <ac:spMkLst>
            <pc:docMk/>
            <pc:sldMk cId="100579309" sldId="2701"/>
            <ac:spMk id="65" creationId="{861413E0-7B69-4199-ACEE-084CE30D1D5C}"/>
          </ac:spMkLst>
        </pc:spChg>
        <pc:spChg chg="del">
          <ac:chgData name="Pimol, Priya" userId="cff57943-1234-42a6-8c82-9a14e3a1e0eb" providerId="ADAL" clId="{70BA45F9-4443-47ED-BD6E-C2E2981E3DDA}" dt="2020-04-04T20:49:07.823" v="183" actId="478"/>
          <ac:spMkLst>
            <pc:docMk/>
            <pc:sldMk cId="100579309" sldId="2701"/>
            <ac:spMk id="66" creationId="{A4F254B2-5C83-4016-BAA1-B526A81754B3}"/>
          </ac:spMkLst>
        </pc:spChg>
        <pc:graphicFrameChg chg="add mod">
          <ac:chgData name="Pimol, Priya" userId="cff57943-1234-42a6-8c82-9a14e3a1e0eb" providerId="ADAL" clId="{70BA45F9-4443-47ED-BD6E-C2E2981E3DDA}" dt="2020-04-05T07:26:43.792" v="894" actId="1076"/>
          <ac:graphicFrameMkLst>
            <pc:docMk/>
            <pc:sldMk cId="100579309" sldId="2701"/>
            <ac:graphicFrameMk id="9" creationId="{CF42D76F-2D33-40D7-ADF1-5B105ABC18B2}"/>
          </ac:graphicFrameMkLst>
        </pc:graphicFrameChg>
        <pc:graphicFrameChg chg="mod">
          <ac:chgData name="Pimol, Priya" userId="cff57943-1234-42a6-8c82-9a14e3a1e0eb" providerId="ADAL" clId="{70BA45F9-4443-47ED-BD6E-C2E2981E3DDA}" dt="2020-04-05T07:26:33.238" v="893" actId="1076"/>
          <ac:graphicFrameMkLst>
            <pc:docMk/>
            <pc:sldMk cId="100579309" sldId="2701"/>
            <ac:graphicFrameMk id="10" creationId="{3D3B68CF-63F3-4427-B79D-40876A9F6E0C}"/>
          </ac:graphicFrameMkLst>
        </pc:graphicFrameChg>
        <pc:graphicFrameChg chg="add mod">
          <ac:chgData name="Pimol, Priya" userId="cff57943-1234-42a6-8c82-9a14e3a1e0eb" providerId="ADAL" clId="{70BA45F9-4443-47ED-BD6E-C2E2981E3DDA}" dt="2020-04-05T07:28:57.305" v="930" actId="1076"/>
          <ac:graphicFrameMkLst>
            <pc:docMk/>
            <pc:sldMk cId="100579309" sldId="2701"/>
            <ac:graphicFrameMk id="14" creationId="{1AD91353-814B-4083-91EB-E0EE99F3DE8F}"/>
          </ac:graphicFrameMkLst>
        </pc:graphicFrameChg>
        <pc:picChg chg="add del mod">
          <ac:chgData name="Pimol, Priya" userId="cff57943-1234-42a6-8c82-9a14e3a1e0eb" providerId="ADAL" clId="{70BA45F9-4443-47ED-BD6E-C2E2981E3DDA}" dt="2020-04-05T10:49:35.280" v="3595" actId="478"/>
          <ac:picMkLst>
            <pc:docMk/>
            <pc:sldMk cId="100579309" sldId="2701"/>
            <ac:picMk id="6" creationId="{354BB41D-40E8-4EE9-A1DA-EDB14ABBBCD4}"/>
          </ac:picMkLst>
        </pc:picChg>
        <pc:picChg chg="del">
          <ac:chgData name="Pimol, Priya" userId="cff57943-1234-42a6-8c82-9a14e3a1e0eb" providerId="ADAL" clId="{70BA45F9-4443-47ED-BD6E-C2E2981E3DDA}" dt="2020-04-04T20:49:05.062" v="181" actId="478"/>
          <ac:picMkLst>
            <pc:docMk/>
            <pc:sldMk cId="100579309" sldId="2701"/>
            <ac:picMk id="7" creationId="{04DB6049-9959-401C-B54D-703051DF0A19}"/>
          </ac:picMkLst>
        </pc:picChg>
        <pc:picChg chg="del">
          <ac:chgData name="Pimol, Priya" userId="cff57943-1234-42a6-8c82-9a14e3a1e0eb" providerId="ADAL" clId="{70BA45F9-4443-47ED-BD6E-C2E2981E3DDA}" dt="2020-04-04T20:49:05.556" v="182" actId="478"/>
          <ac:picMkLst>
            <pc:docMk/>
            <pc:sldMk cId="100579309" sldId="2701"/>
            <ac:picMk id="8" creationId="{678CE1F5-8913-4615-A02B-D201F74E289B}"/>
          </ac:picMkLst>
        </pc:picChg>
        <pc:picChg chg="add mod">
          <ac:chgData name="Pimol, Priya" userId="cff57943-1234-42a6-8c82-9a14e3a1e0eb" providerId="ADAL" clId="{70BA45F9-4443-47ED-BD6E-C2E2981E3DDA}" dt="2020-04-05T10:49:48.460" v="3600" actId="14861"/>
          <ac:picMkLst>
            <pc:docMk/>
            <pc:sldMk cId="100579309" sldId="2701"/>
            <ac:picMk id="15" creationId="{58DD60B8-269A-4248-B374-5253AF7C0DE0}"/>
          </ac:picMkLst>
        </pc:picChg>
        <pc:picChg chg="del">
          <ac:chgData name="Pimol, Priya" userId="cff57943-1234-42a6-8c82-9a14e3a1e0eb" providerId="ADAL" clId="{70BA45F9-4443-47ED-BD6E-C2E2981E3DDA}" dt="2020-04-04T20:49:07.823" v="183" actId="478"/>
          <ac:picMkLst>
            <pc:docMk/>
            <pc:sldMk cId="100579309" sldId="2701"/>
            <ac:picMk id="16" creationId="{5D61E448-A364-408B-B0FA-F04FBD3CF019}"/>
          </ac:picMkLst>
        </pc:picChg>
        <pc:picChg chg="del">
          <ac:chgData name="Pimol, Priya" userId="cff57943-1234-42a6-8c82-9a14e3a1e0eb" providerId="ADAL" clId="{70BA45F9-4443-47ED-BD6E-C2E2981E3DDA}" dt="2020-04-04T20:49:07.823" v="183" actId="478"/>
          <ac:picMkLst>
            <pc:docMk/>
            <pc:sldMk cId="100579309" sldId="2701"/>
            <ac:picMk id="59" creationId="{2D71A01F-CE04-4910-B121-8AF8057A18C7}"/>
          </ac:picMkLst>
        </pc:picChg>
        <pc:picChg chg="del">
          <ac:chgData name="Pimol, Priya" userId="cff57943-1234-42a6-8c82-9a14e3a1e0eb" providerId="ADAL" clId="{70BA45F9-4443-47ED-BD6E-C2E2981E3DDA}" dt="2020-04-04T20:49:07.823" v="183" actId="478"/>
          <ac:picMkLst>
            <pc:docMk/>
            <pc:sldMk cId="100579309" sldId="2701"/>
            <ac:picMk id="61" creationId="{5F53D905-747F-4BA5-B41F-3028D64BDE3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B0D9F3-FAD8-40F4-823B-27FAB71FB0F4}" type="datetimeFigureOut">
              <a:rPr lang="de-CH" smtClean="0"/>
              <a:t>04.04.2020</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91DC6C-91E9-432A-9D7D-E91ACAC019C5}" type="slidenum">
              <a:rPr lang="de-CH" smtClean="0"/>
              <a:t>‹#›</a:t>
            </a:fld>
            <a:endParaRPr lang="de-CH"/>
          </a:p>
        </p:txBody>
      </p:sp>
    </p:spTree>
    <p:extLst>
      <p:ext uri="{BB962C8B-B14F-4D97-AF65-F5344CB8AC3E}">
        <p14:creationId xmlns:p14="http://schemas.microsoft.com/office/powerpoint/2010/main" val="1317147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F791DC6C-91E9-432A-9D7D-E91ACAC019C5}" type="slidenum">
              <a:rPr lang="de-CH" smtClean="0"/>
              <a:t>4</a:t>
            </a:fld>
            <a:endParaRPr lang="de-CH"/>
          </a:p>
        </p:txBody>
      </p:sp>
    </p:spTree>
    <p:extLst>
      <p:ext uri="{BB962C8B-B14F-4D97-AF65-F5344CB8AC3E}">
        <p14:creationId xmlns:p14="http://schemas.microsoft.com/office/powerpoint/2010/main" val="2273048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F791DC6C-91E9-432A-9D7D-E91ACAC019C5}" type="slidenum">
              <a:rPr lang="de-CH" smtClean="0"/>
              <a:t>11</a:t>
            </a:fld>
            <a:endParaRPr lang="de-CH"/>
          </a:p>
        </p:txBody>
      </p:sp>
    </p:spTree>
    <p:extLst>
      <p:ext uri="{BB962C8B-B14F-4D97-AF65-F5344CB8AC3E}">
        <p14:creationId xmlns:p14="http://schemas.microsoft.com/office/powerpoint/2010/main" val="2815622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Master" Target="../slideMasters/slideMaster2.xml"/><Relationship Id="rId7" Type="http://schemas.openxmlformats.org/officeDocument/2006/relationships/image" Target="../media/image12.png"/><Relationship Id="rId2" Type="http://schemas.openxmlformats.org/officeDocument/2006/relationships/tags" Target="../tags/tag14.xml"/><Relationship Id="rId1" Type="http://schemas.openxmlformats.org/officeDocument/2006/relationships/vmlDrawing" Target="../drawings/vmlDrawing11.vml"/><Relationship Id="rId6" Type="http://schemas.openxmlformats.org/officeDocument/2006/relationships/image" Target="../media/image10.emf"/><Relationship Id="rId5" Type="http://schemas.openxmlformats.org/officeDocument/2006/relationships/oleObject" Target="../embeddings/oleObject11.bin"/><Relationship Id="rId4" Type="http://schemas.openxmlformats.org/officeDocument/2006/relationships/image" Target="../media/image11.jpeg"/></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12.vml"/><Relationship Id="rId6" Type="http://schemas.openxmlformats.org/officeDocument/2006/relationships/image" Target="../media/image2.emf"/><Relationship Id="rId5" Type="http://schemas.openxmlformats.org/officeDocument/2006/relationships/oleObject" Target="../embeddings/oleObject12.bin"/><Relationship Id="rId4"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vmlDrawing" Target="../drawings/vmlDrawing13.vml"/><Relationship Id="rId5" Type="http://schemas.openxmlformats.org/officeDocument/2006/relationships/image" Target="../media/image13.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vmlDrawing" Target="../drawings/vmlDrawing14.vml"/><Relationship Id="rId6" Type="http://schemas.openxmlformats.org/officeDocument/2006/relationships/image" Target="../media/image13.emf"/><Relationship Id="rId5" Type="http://schemas.openxmlformats.org/officeDocument/2006/relationships/oleObject" Target="../embeddings/oleObject14.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24.xml"/><Relationship Id="rId1" Type="http://schemas.openxmlformats.org/officeDocument/2006/relationships/vmlDrawing" Target="../drawings/vmlDrawing17.vml"/><Relationship Id="rId5" Type="http://schemas.openxmlformats.org/officeDocument/2006/relationships/image" Target="../media/image6.emf"/><Relationship Id="rId4" Type="http://schemas.openxmlformats.org/officeDocument/2006/relationships/oleObject" Target="../embeddings/oleObject17.bin"/></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6.vml"/><Relationship Id="rId5" Type="http://schemas.openxmlformats.org/officeDocument/2006/relationships/image" Target="../media/image2.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Master" Target="../slideMasters/slideMaster2.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image" Target="../media/image3.png"/><Relationship Id="rId5" Type="http://schemas.openxmlformats.org/officeDocument/2006/relationships/image" Target="../media/image2.emf"/><Relationship Id="rId4" Type="http://schemas.openxmlformats.org/officeDocument/2006/relationships/oleObject" Target="../embeddings/oleObject8.bin"/><Relationship Id="rId9" Type="http://schemas.openxmlformats.org/officeDocument/2006/relationships/image" Target="../media/image5.wmf"/></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9.vml"/><Relationship Id="rId6" Type="http://schemas.openxmlformats.org/officeDocument/2006/relationships/image" Target="../media/image6.emf"/><Relationship Id="rId5" Type="http://schemas.openxmlformats.org/officeDocument/2006/relationships/oleObject" Target="../embeddings/oleObject9.bin"/><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Master" Target="../slideMasters/slideMaster2.xml"/><Relationship Id="rId7" Type="http://schemas.openxmlformats.org/officeDocument/2006/relationships/image" Target="../media/image3.png"/><Relationship Id="rId2" Type="http://schemas.openxmlformats.org/officeDocument/2006/relationships/tags" Target="../tags/tag13.xml"/><Relationship Id="rId1" Type="http://schemas.openxmlformats.org/officeDocument/2006/relationships/vmlDrawing" Target="../drawings/vmlDrawing10.vml"/><Relationship Id="rId6" Type="http://schemas.openxmlformats.org/officeDocument/2006/relationships/image" Target="../media/image7.jpeg"/><Relationship Id="rId5" Type="http://schemas.openxmlformats.org/officeDocument/2006/relationships/image" Target="../media/image2.emf"/><Relationship Id="rId10" Type="http://schemas.openxmlformats.org/officeDocument/2006/relationships/image" Target="../media/image9.png"/><Relationship Id="rId4" Type="http://schemas.openxmlformats.org/officeDocument/2006/relationships/oleObject" Target="../embeddings/oleObject10.bin"/><Relationship Id="rId9" Type="http://schemas.openxmlformats.org/officeDocument/2006/relationships/image" Target="../media/image5.w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2_Cover">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050" name="think-cell Slide" r:id="rId4" imgW="425" imgH="426" progId="TCLayout.ActiveDocument.1">
                  <p:embed/>
                </p:oleObj>
              </mc:Choice>
              <mc:Fallback>
                <p:oleObj name="think-cell Slide" r:id="rId4" imgW="425" imgH="426" progId="TCLayout.ActiveDocument.1">
                  <p:embed/>
                  <p:pic>
                    <p:nvPicPr>
                      <p:cNvPr id="2" name="Objek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SubTitle"/>
          <p:cNvSpPr>
            <a:spLocks noGrp="1"/>
          </p:cNvSpPr>
          <p:nvPr userDrawn="1">
            <p:ph type="body" sz="quarter" idx="12" hasCustomPrompt="1"/>
          </p:nvPr>
        </p:nvSpPr>
        <p:spPr>
          <a:xfrm>
            <a:off x="381001" y="5236415"/>
            <a:ext cx="3630930" cy="1041195"/>
          </a:xfrm>
        </p:spPr>
        <p:txBody>
          <a:bodyPr anchor="b"/>
          <a:lstStyle>
            <a:lvl1pPr marL="0" indent="0">
              <a:lnSpc>
                <a:spcPct val="80000"/>
              </a:lnSpc>
              <a:buNone/>
              <a:defRPr sz="2000" b="0" i="0" cap="all" baseline="0">
                <a:solidFill>
                  <a:srgbClr val="002A5D"/>
                </a:solidFill>
                <a:latin typeface="+mj-lt"/>
              </a:defRPr>
            </a:lvl1pPr>
          </a:lstStyle>
          <a:p>
            <a:pPr lvl="0"/>
            <a:r>
              <a:rPr lang="en-US"/>
              <a:t>SUBTITLE LINE</a:t>
            </a:r>
            <a:br>
              <a:rPr lang="en-US"/>
            </a:br>
            <a:r>
              <a:rPr lang="en-US"/>
              <a:t>SECOND LINE</a:t>
            </a:r>
          </a:p>
        </p:txBody>
      </p:sp>
      <p:sp>
        <p:nvSpPr>
          <p:cNvPr id="8" name="MasterTitle"/>
          <p:cNvSpPr>
            <a:spLocks noGrp="1"/>
          </p:cNvSpPr>
          <p:nvPr userDrawn="1">
            <p:ph type="title" hasCustomPrompt="1"/>
          </p:nvPr>
        </p:nvSpPr>
        <p:spPr>
          <a:xfrm>
            <a:off x="381000" y="1859282"/>
            <a:ext cx="7675879" cy="3139438"/>
          </a:xfrm>
        </p:spPr>
        <p:txBody>
          <a:bodyPr lIns="0" tIns="0" rIns="0" bIns="0" anchor="ctr"/>
          <a:lstStyle>
            <a:lvl1pPr>
              <a:lnSpc>
                <a:spcPct val="70000"/>
              </a:lnSpc>
              <a:defRPr sz="7200" spc="-150" baseline="0">
                <a:solidFill>
                  <a:srgbClr val="002A5D"/>
                </a:solidFill>
              </a:defRPr>
            </a:lvl1pPr>
          </a:lstStyle>
          <a:p>
            <a:r>
              <a:rPr lang="en-US"/>
              <a:t>This is a</a:t>
            </a:r>
            <a:br>
              <a:rPr lang="en-US"/>
            </a:br>
            <a:r>
              <a:rPr lang="en-US"/>
              <a:t>Headline</a:t>
            </a:r>
            <a:br>
              <a:rPr lang="en-US"/>
            </a:br>
            <a:r>
              <a:rPr lang="en-US"/>
              <a:t>This is a Subhead</a:t>
            </a:r>
          </a:p>
        </p:txBody>
      </p:sp>
    </p:spTree>
    <p:extLst>
      <p:ext uri="{BB962C8B-B14F-4D97-AF65-F5344CB8AC3E}">
        <p14:creationId xmlns:p14="http://schemas.microsoft.com/office/powerpoint/2010/main" val="460223998"/>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4_Separation Slide G">
    <p:bg>
      <p:bgPr>
        <a:solidFill>
          <a:srgbClr val="767676"/>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6DA0F-6D6E-4D21-97E1-5C1E495DC68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417"/>
            <a:ext cx="12187931" cy="6859141"/>
          </a:xfrm>
          <a:prstGeom prst="rect">
            <a:avLst/>
          </a:prstGeom>
        </p:spPr>
      </p:pic>
      <p:graphicFrame>
        <p:nvGraphicFramePr>
          <p:cNvPr id="51" name="Objekt 50" hidden="1"/>
          <p:cNvGraphicFramePr>
            <a:graphicFrameLocks noChangeAspect="1"/>
          </p:cNvGraphicFramePr>
          <p:nvPr>
            <p:custDataLst>
              <p:tags r:id="rId2"/>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1266" name="think-cell Slide" r:id="rId5" imgW="360" imgH="360" progId="TCLayout.ActiveDocument.1">
                  <p:embed/>
                </p:oleObj>
              </mc:Choice>
              <mc:Fallback>
                <p:oleObj name="think-cell Slide" r:id="rId5" imgW="360" imgH="360" progId="TCLayout.ActiveDocument.1">
                  <p:embed/>
                  <p:pic>
                    <p:nvPicPr>
                      <p:cNvPr id="51" name="Objekt 5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Text Placeholder 28">
            <a:extLst>
              <a:ext uri="{FF2B5EF4-FFF2-40B4-BE49-F238E27FC236}">
                <a16:creationId xmlns:a16="http://schemas.microsoft.com/office/drawing/2014/main" id="{54FDB4E5-E68C-44A3-BA90-A79265FDF7BC}"/>
              </a:ext>
            </a:extLst>
          </p:cNvPr>
          <p:cNvSpPr>
            <a:spLocks noGrp="1"/>
          </p:cNvSpPr>
          <p:nvPr>
            <p:ph type="body" sz="quarter" idx="10" hasCustomPrompt="1"/>
          </p:nvPr>
        </p:nvSpPr>
        <p:spPr>
          <a:xfrm>
            <a:off x="839416" y="2406441"/>
            <a:ext cx="5616624" cy="1378908"/>
          </a:xfrm>
          <a:prstGeom prst="rect">
            <a:avLst/>
          </a:prstGeom>
        </p:spPr>
        <p:txBody>
          <a:bodyPr lIns="0" tIns="0" rIns="0" bIns="0" anchor="ctr"/>
          <a:lstStyle>
            <a:lvl1pPr>
              <a:lnSpc>
                <a:spcPct val="90000"/>
              </a:lnSpc>
              <a:defRPr lang="en-US" sz="4800" dirty="0">
                <a:solidFill>
                  <a:schemeClr val="bg1"/>
                </a:solidFill>
                <a:latin typeface="Graphik Black" panose="020B0A03030202060203" pitchFamily="34" charset="0"/>
              </a:defRPr>
            </a:lvl1pPr>
          </a:lstStyle>
          <a:p>
            <a:pPr lvl="0"/>
            <a:r>
              <a:rPr lang="en-US"/>
              <a:t>Edit Master text styles</a:t>
            </a:r>
          </a:p>
        </p:txBody>
      </p:sp>
      <p:pic>
        <p:nvPicPr>
          <p:cNvPr id="6" name="Picture 5">
            <a:extLst>
              <a:ext uri="{FF2B5EF4-FFF2-40B4-BE49-F238E27FC236}">
                <a16:creationId xmlns:a16="http://schemas.microsoft.com/office/drawing/2014/main" id="{403BD87B-A492-42CE-9F93-CEFED964788B}"/>
              </a:ext>
            </a:extLst>
          </p:cNvPr>
          <p:cNvPicPr>
            <a:picLocks noChangeAspect="1"/>
          </p:cNvPicPr>
          <p:nvPr userDrawn="1"/>
        </p:nvPicPr>
        <p:blipFill>
          <a:blip r:embed="rId7" cstate="print">
            <a:extLst>
              <a:ext uri="{BEBA8EAE-BF5A-486C-A8C5-ECC9F3942E4B}">
                <a14:imgProps xmlns:a14="http://schemas.microsoft.com/office/drawing/2010/main">
                  <a14:imgLayer r:embed="rId8">
                    <a14:imgEffect>
                      <a14:colorTemperature colorTemp="7200"/>
                    </a14:imgEffect>
                    <a14:imgEffect>
                      <a14:saturation sat="0"/>
                    </a14:imgEffect>
                    <a14:imgEffect>
                      <a14:brightnessContrast bright="10000"/>
                    </a14:imgEffect>
                  </a14:imgLayer>
                </a14:imgProps>
              </a:ext>
              <a:ext uri="{28A0092B-C50C-407E-A947-70E740481C1C}">
                <a14:useLocalDpi xmlns:a14="http://schemas.microsoft.com/office/drawing/2010/main" val="0"/>
              </a:ext>
            </a:extLst>
          </a:blip>
          <a:stretch>
            <a:fillRect/>
          </a:stretch>
        </p:blipFill>
        <p:spPr>
          <a:xfrm>
            <a:off x="4079776" y="1124744"/>
            <a:ext cx="4666988" cy="4842000"/>
          </a:xfrm>
          <a:prstGeom prst="rect">
            <a:avLst/>
          </a:prstGeom>
        </p:spPr>
      </p:pic>
    </p:spTree>
    <p:extLst>
      <p:ext uri="{BB962C8B-B14F-4D97-AF65-F5344CB8AC3E}">
        <p14:creationId xmlns:p14="http://schemas.microsoft.com/office/powerpoint/2010/main" val="43410563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06838206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290" name="think-cell Slide" r:id="rId5" imgW="493" imgH="493" progId="TCLayout.ActiveDocument.1">
                  <p:embed/>
                </p:oleObj>
              </mc:Choice>
              <mc:Fallback>
                <p:oleObj name="think-cell Slide" r:id="rId5" imgW="493" imgH="493"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11ACE0E-1AE0-457D-A3C6-A43548785225}"/>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Graphik" panose="020B0503030202060203" pitchFamily="34" charset="0"/>
              <a:ea typeface="+mj-ea"/>
              <a:cs typeface="Arial" panose="020B0604020202020204" pitchFamily="34" charset="0"/>
              <a:sym typeface="Graphik" panose="020B0503030202060203" pitchFamily="34" charset="0"/>
            </a:endParaRPr>
          </a:p>
        </p:txBody>
      </p:sp>
      <p:sp>
        <p:nvSpPr>
          <p:cNvPr id="4" name="Title 3"/>
          <p:cNvSpPr>
            <a:spLocks noGrp="1"/>
          </p:cNvSpPr>
          <p:nvPr>
            <p:ph type="title"/>
          </p:nvPr>
        </p:nvSpPr>
        <p:spPr>
          <a:xfrm>
            <a:off x="335360" y="365125"/>
            <a:ext cx="11521280" cy="810000"/>
          </a:xfrm>
          <a:prstGeom prst="rect">
            <a:avLst/>
          </a:prstGeom>
        </p:spPr>
        <p:txBody>
          <a:bodyPr lIns="0" tIns="0" rIns="0" bIns="0" anchor="t"/>
          <a:lstStyle>
            <a:lvl1pPr algn="l">
              <a:defRPr sz="2400">
                <a:latin typeface="Graphik" panose="020B0503030202060203" pitchFamily="34" charset="0"/>
              </a:defRPr>
            </a:lvl1pPr>
          </a:lstStyle>
          <a:p>
            <a:r>
              <a:rPr lang="en-US"/>
              <a:t>Click to edit Master title style</a:t>
            </a:r>
          </a:p>
        </p:txBody>
      </p:sp>
      <p:sp>
        <p:nvSpPr>
          <p:cNvPr id="3" name="Text Placeholder 2"/>
          <p:cNvSpPr>
            <a:spLocks noGrp="1"/>
          </p:cNvSpPr>
          <p:nvPr>
            <p:ph type="body" sz="quarter" idx="10" hasCustomPrompt="1"/>
          </p:nvPr>
        </p:nvSpPr>
        <p:spPr>
          <a:xfrm>
            <a:off x="335360" y="867715"/>
            <a:ext cx="11521280" cy="450000"/>
          </a:xfrm>
        </p:spPr>
        <p:txBody>
          <a:bodyPr lIns="0" tIns="0" rIns="0" bIns="0" anchor="ctr">
            <a:normAutofit/>
          </a:bodyPr>
          <a:lstStyle>
            <a:lvl1pPr algn="l">
              <a:defRPr sz="1800" b="1">
                <a:solidFill>
                  <a:srgbClr val="7500C0"/>
                </a:solidFill>
                <a:latin typeface="Graphik" panose="020B0503030202060203" pitchFamily="34" charset="0"/>
              </a:defRPr>
            </a:lvl1pPr>
            <a:lvl5pPr>
              <a:defRPr/>
            </a:lvl5pPr>
          </a:lstStyle>
          <a:p>
            <a:pPr lvl="0"/>
            <a:r>
              <a:rPr lang="en-US"/>
              <a:t>Click to insert sub-title</a:t>
            </a:r>
          </a:p>
        </p:txBody>
      </p:sp>
      <p:sp>
        <p:nvSpPr>
          <p:cNvPr id="7" name="Text Placeholder 6"/>
          <p:cNvSpPr>
            <a:spLocks noGrp="1"/>
          </p:cNvSpPr>
          <p:nvPr>
            <p:ph type="body" sz="quarter" idx="11" hasCustomPrompt="1"/>
          </p:nvPr>
        </p:nvSpPr>
        <p:spPr>
          <a:xfrm>
            <a:off x="9371015" y="76791"/>
            <a:ext cx="2485625" cy="216669"/>
          </a:xfrm>
        </p:spPr>
        <p:txBody>
          <a:bodyPr anchor="ctr">
            <a:noAutofit/>
          </a:bodyPr>
          <a:lstStyle>
            <a:lvl1pPr algn="r">
              <a:defRPr sz="1000" baseline="0"/>
            </a:lvl1pPr>
          </a:lstStyle>
          <a:p>
            <a:pPr lvl="0"/>
            <a:r>
              <a:rPr lang="en-US"/>
              <a:t>Click to insert header here</a:t>
            </a:r>
          </a:p>
        </p:txBody>
      </p:sp>
      <p:sp>
        <p:nvSpPr>
          <p:cNvPr id="9" name="Footer Placeholder 4"/>
          <p:cNvSpPr>
            <a:spLocks noGrp="1"/>
          </p:cNvSpPr>
          <p:nvPr>
            <p:ph type="ftr" sz="quarter" idx="3"/>
          </p:nvPr>
        </p:nvSpPr>
        <p:spPr>
          <a:xfrm>
            <a:off x="6772942" y="6481910"/>
            <a:ext cx="4579642" cy="270000"/>
          </a:xfrm>
          <a:prstGeom prst="rect">
            <a:avLst/>
          </a:prstGeom>
        </p:spPr>
        <p:txBody>
          <a:bodyPr vert="horz" lIns="0" tIns="45720" rIns="0" bIns="45720" rtlCol="0" anchor="ctr"/>
          <a:lstStyle>
            <a:lvl1pPr algn="r">
              <a:defRPr lang="en-US" smtClean="0"/>
            </a:lvl1pPr>
          </a:lstStyle>
          <a:p>
            <a:r>
              <a:rPr lang="sv-SE"/>
              <a:t>#versusvirus - Hackathon submission: Team #60</a:t>
            </a:r>
            <a:endParaRPr lang="en-US"/>
          </a:p>
        </p:txBody>
      </p:sp>
      <p:sp>
        <p:nvSpPr>
          <p:cNvPr id="13" name="Slide Number Placeholder 5"/>
          <p:cNvSpPr>
            <a:spLocks noGrp="1"/>
          </p:cNvSpPr>
          <p:nvPr>
            <p:ph type="sldNum" sz="quarter" idx="4"/>
          </p:nvPr>
        </p:nvSpPr>
        <p:spPr>
          <a:xfrm>
            <a:off x="11356906" y="6481910"/>
            <a:ext cx="496923" cy="269999"/>
          </a:xfrm>
          <a:prstGeom prst="rect">
            <a:avLst/>
          </a:prstGeom>
        </p:spPr>
        <p:txBody>
          <a:bodyPr vert="horz" lIns="91440" tIns="45720" rIns="91440" bIns="45720" rtlCol="0" anchor="ctr"/>
          <a:lstStyle>
            <a:lvl1pPr>
              <a:defRPr lang="de-DE" sz="800" smtClean="0">
                <a:solidFill>
                  <a:srgbClr val="595959"/>
                </a:solidFill>
                <a:latin typeface="Arial" panose="020B0604020202020204" pitchFamily="34" charset="0"/>
                <a:cs typeface="Arial" panose="020B0604020202020204" pitchFamily="34" charset="0"/>
              </a:defRPr>
            </a:lvl1pPr>
          </a:lstStyle>
          <a:p>
            <a:pPr algn="r"/>
            <a:fld id="{136C50A9-9342-417B-A2F0-65D584BA4E31}" type="slidenum">
              <a:rPr lang="en-US" smtClean="0"/>
              <a:pPr algn="r"/>
              <a:t>‹#›</a:t>
            </a:fld>
            <a:endParaRPr lang="en-US"/>
          </a:p>
        </p:txBody>
      </p:sp>
    </p:spTree>
    <p:extLst>
      <p:ext uri="{BB962C8B-B14F-4D97-AF65-F5344CB8AC3E}">
        <p14:creationId xmlns:p14="http://schemas.microsoft.com/office/powerpoint/2010/main" val="28499090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97609273"/>
              </p:ext>
            </p:extLst>
          </p:nvPr>
        </p:nvGraphicFramePr>
        <p:xfrm>
          <a:off x="2118" y="2118"/>
          <a:ext cx="2116" cy="2116"/>
        </p:xfrm>
        <a:graphic>
          <a:graphicData uri="http://schemas.openxmlformats.org/presentationml/2006/ole">
            <mc:AlternateContent xmlns:mc="http://schemas.openxmlformats.org/markup-compatibility/2006">
              <mc:Choice xmlns:v="urn:schemas-microsoft-com:vml" Requires="v">
                <p:oleObj spid="_x0000_s13314" name="think-cell Slide" r:id="rId4" imgW="470" imgH="469" progId="TCLayout.ActiveDocument.1">
                  <p:embed/>
                </p:oleObj>
              </mc:Choice>
              <mc:Fallback>
                <p:oleObj name="think-cell Slide" r:id="rId4" imgW="470" imgH="469" progId="TCLayout.ActiveDocument.1">
                  <p:embed/>
                  <p:pic>
                    <p:nvPicPr>
                      <p:cNvPr id="2" name="Object 1" hidden="1"/>
                      <p:cNvPicPr/>
                      <p:nvPr/>
                    </p:nvPicPr>
                    <p:blipFill>
                      <a:blip r:embed="rId5"/>
                      <a:stretch>
                        <a:fillRect/>
                      </a:stretch>
                    </p:blipFill>
                    <p:spPr>
                      <a:xfrm>
                        <a:off x="2118" y="2118"/>
                        <a:ext cx="2116" cy="2116"/>
                      </a:xfrm>
                      <a:prstGeom prst="rect">
                        <a:avLst/>
                      </a:prstGeom>
                    </p:spPr>
                  </p:pic>
                </p:oleObj>
              </mc:Fallback>
            </mc:AlternateContent>
          </a:graphicData>
        </a:graphic>
      </p:graphicFrame>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
        <p:nvSpPr>
          <p:cNvPr id="4" name="Title 3"/>
          <p:cNvSpPr>
            <a:spLocks noGrp="1"/>
          </p:cNvSpPr>
          <p:nvPr>
            <p:ph type="title"/>
          </p:nvPr>
        </p:nvSpPr>
        <p:spPr>
          <a:xfrm>
            <a:off x="345017" y="332077"/>
            <a:ext cx="11498552" cy="423828"/>
          </a:xfrm>
        </p:spPr>
        <p:txBody>
          <a:bodyPr/>
          <a:lstStyle/>
          <a:p>
            <a:r>
              <a:rPr lang="en-US"/>
              <a:t>Click to edit Master title style</a:t>
            </a:r>
          </a:p>
        </p:txBody>
      </p:sp>
      <p:sp>
        <p:nvSpPr>
          <p:cNvPr id="7" name="Text Placeholder 6"/>
          <p:cNvSpPr>
            <a:spLocks noGrp="1"/>
          </p:cNvSpPr>
          <p:nvPr>
            <p:ph type="body" sz="quarter" idx="13"/>
          </p:nvPr>
        </p:nvSpPr>
        <p:spPr>
          <a:xfrm>
            <a:off x="345017" y="1769805"/>
            <a:ext cx="11498552" cy="4269659"/>
          </a:xfrm>
        </p:spPr>
        <p:txBody>
          <a:bodyPr vert="horz" lIns="0" tIns="0" rIns="0" bIns="0" rtlCol="0">
            <a:noAutofit/>
          </a:bodyPr>
          <a:lstStyle>
            <a:lvl1pPr>
              <a:defRPr lang="en-US" dirty="0" smtClean="0"/>
            </a:lvl1pPr>
            <a:lvl2pPr marL="10584" indent="0">
              <a:tabLst/>
              <a:defRPr lang="en-US" dirty="0" smtClean="0"/>
            </a:lvl2pPr>
            <a:lvl3pPr marL="205312" indent="-205312">
              <a:tabLst/>
              <a:defRPr lang="en-US" b="0"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4" hasCustomPrompt="1"/>
          </p:nvPr>
        </p:nvSpPr>
        <p:spPr>
          <a:xfrm>
            <a:off x="345017" y="755904"/>
            <a:ext cx="11498552" cy="524933"/>
          </a:xfrm>
        </p:spPr>
        <p:txBody>
          <a:bodyPr/>
          <a:lstStyle>
            <a:lvl1pPr>
              <a:lnSpc>
                <a:spcPct val="80000"/>
              </a:lnSpc>
              <a:spcBef>
                <a:spcPts val="0"/>
              </a:spcBef>
              <a:defRPr sz="3200" cap="all" spc="-200" baseline="0">
                <a:solidFill>
                  <a:schemeClr val="bg2"/>
                </a:solidFill>
                <a:latin typeface="+mj-lt"/>
              </a:defRPr>
            </a:lvl1pPr>
          </a:lstStyle>
          <a:p>
            <a:pPr lvl="0"/>
            <a:r>
              <a:rPr lang="en-US"/>
              <a:t>CLICK TO EDIT MASTER TEXT STYLES</a:t>
            </a:r>
          </a:p>
        </p:txBody>
      </p:sp>
    </p:spTree>
    <p:extLst>
      <p:ext uri="{BB962C8B-B14F-4D97-AF65-F5344CB8AC3E}">
        <p14:creationId xmlns:p14="http://schemas.microsoft.com/office/powerpoint/2010/main" val="811150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Subtitle Main">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589924254"/>
              </p:ext>
            </p:extLst>
          </p:nvPr>
        </p:nvGraphicFramePr>
        <p:xfrm>
          <a:off x="2120" y="2119"/>
          <a:ext cx="2116" cy="2116"/>
        </p:xfrm>
        <a:graphic>
          <a:graphicData uri="http://schemas.openxmlformats.org/presentationml/2006/ole">
            <mc:AlternateContent xmlns:mc="http://schemas.openxmlformats.org/markup-compatibility/2006">
              <mc:Choice xmlns:v="urn:schemas-microsoft-com:vml" Requires="v">
                <p:oleObj spid="_x0000_s14338" name="think-cell Slide" r:id="rId5" imgW="470" imgH="469" progId="TCLayout.ActiveDocument.1">
                  <p:embed/>
                </p:oleObj>
              </mc:Choice>
              <mc:Fallback>
                <p:oleObj name="think-cell Slide" r:id="rId5" imgW="470" imgH="469" progId="TCLayout.ActiveDocument.1">
                  <p:embed/>
                  <p:pic>
                    <p:nvPicPr>
                      <p:cNvPr id="2" name="Object 1" hidden="1"/>
                      <p:cNvPicPr/>
                      <p:nvPr/>
                    </p:nvPicPr>
                    <p:blipFill>
                      <a:blip r:embed="rId6"/>
                      <a:stretch>
                        <a:fillRect/>
                      </a:stretch>
                    </p:blipFill>
                    <p:spPr>
                      <a:xfrm>
                        <a:off x="2120" y="2119"/>
                        <a:ext cx="2116" cy="211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9008A73-CB79-4B08-8FF9-A3FC298C3CA5}"/>
              </a:ext>
            </a:extLst>
          </p:cNvPr>
          <p:cNvSpPr/>
          <p:nvPr userDrawn="1">
            <p:custDataLst>
              <p:tags r:id="rId3"/>
            </p:custDataLst>
          </p:nvPr>
        </p:nvSpPr>
        <p:spPr>
          <a:xfrm>
            <a:off x="1" y="1"/>
            <a:ext cx="211667" cy="211667"/>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80000"/>
              </a:lnSpc>
              <a:spcBef>
                <a:spcPct val="0"/>
              </a:spcBef>
              <a:spcAft>
                <a:spcPct val="0"/>
              </a:spcAft>
            </a:pPr>
            <a:endParaRPr lang="en-US" sz="2798" b="0" i="0" baseline="0">
              <a:latin typeface="Arial Black" panose="020B0A04020102020204" pitchFamily="34" charset="0"/>
              <a:sym typeface="Arial Black" panose="020B0A04020102020204" pitchFamily="34" charset="0"/>
            </a:endParaRPr>
          </a:p>
        </p:txBody>
      </p:sp>
      <p:sp>
        <p:nvSpPr>
          <p:cNvPr id="6" name="Slide Number Placeholder 5"/>
          <p:cNvSpPr>
            <a:spLocks noGrp="1"/>
          </p:cNvSpPr>
          <p:nvPr>
            <p:ph type="sldNum" sz="quarter" idx="12"/>
          </p:nvPr>
        </p:nvSpPr>
        <p:spPr/>
        <p:txBody>
          <a:bodyPr/>
          <a:lstStyle/>
          <a:p>
            <a:fld id="{0D558541-60C9-42A2-8392-FF12533A6B7A}" type="slidenum">
              <a:rPr lang="en-US" smtClean="0"/>
              <a:pPr/>
              <a:t>‹#›</a:t>
            </a:fld>
            <a:endParaRPr lang="en-US"/>
          </a:p>
        </p:txBody>
      </p:sp>
      <p:sp>
        <p:nvSpPr>
          <p:cNvPr id="9" name="Title 3">
            <a:extLst>
              <a:ext uri="{FF2B5EF4-FFF2-40B4-BE49-F238E27FC236}">
                <a16:creationId xmlns:a16="http://schemas.microsoft.com/office/drawing/2014/main" id="{E7C54101-2930-43E8-A5DC-7826AA36A19B}"/>
              </a:ext>
            </a:extLst>
          </p:cNvPr>
          <p:cNvSpPr>
            <a:spLocks noGrp="1"/>
          </p:cNvSpPr>
          <p:nvPr>
            <p:ph type="title"/>
          </p:nvPr>
        </p:nvSpPr>
        <p:spPr>
          <a:xfrm>
            <a:off x="345017" y="332078"/>
            <a:ext cx="11498552" cy="578651"/>
          </a:xfrm>
        </p:spPr>
        <p:txBody>
          <a:bodyPr anchor="t"/>
          <a:lstStyle>
            <a:lvl1pPr>
              <a:defRPr sz="2798" spc="-67" baseline="0"/>
            </a:lvl1pPr>
          </a:lstStyle>
          <a:p>
            <a:r>
              <a:rPr lang="en-US"/>
              <a:t>Click to edit Master title style</a:t>
            </a:r>
          </a:p>
        </p:txBody>
      </p:sp>
      <p:sp>
        <p:nvSpPr>
          <p:cNvPr id="10" name="Text Placeholder 2">
            <a:extLst>
              <a:ext uri="{FF2B5EF4-FFF2-40B4-BE49-F238E27FC236}">
                <a16:creationId xmlns:a16="http://schemas.microsoft.com/office/drawing/2014/main" id="{1C60DE7A-CF24-4F82-89CC-6FB1DCB3B3AB}"/>
              </a:ext>
            </a:extLst>
          </p:cNvPr>
          <p:cNvSpPr>
            <a:spLocks noGrp="1"/>
          </p:cNvSpPr>
          <p:nvPr>
            <p:ph type="body" sz="quarter" idx="14" hasCustomPrompt="1"/>
          </p:nvPr>
        </p:nvSpPr>
        <p:spPr>
          <a:xfrm>
            <a:off x="345017" y="740364"/>
            <a:ext cx="11498552" cy="370108"/>
          </a:xfrm>
        </p:spPr>
        <p:txBody>
          <a:bodyPr anchor="t"/>
          <a:lstStyle>
            <a:lvl1pPr>
              <a:lnSpc>
                <a:spcPct val="80000"/>
              </a:lnSpc>
              <a:spcBef>
                <a:spcPts val="0"/>
              </a:spcBef>
              <a:defRPr sz="2100" cap="all" spc="-67" baseline="0">
                <a:solidFill>
                  <a:schemeClr val="bg2"/>
                </a:solidFill>
                <a:latin typeface="+mj-lt"/>
              </a:defRPr>
            </a:lvl1pPr>
          </a:lstStyle>
          <a:p>
            <a:pPr lvl="0"/>
            <a:r>
              <a:rPr lang="en-US"/>
              <a:t>CLICK TO EDIT MASTER TEXT STYLES</a:t>
            </a:r>
          </a:p>
        </p:txBody>
      </p:sp>
    </p:spTree>
    <p:extLst>
      <p:ext uri="{BB962C8B-B14F-4D97-AF65-F5344CB8AC3E}">
        <p14:creationId xmlns:p14="http://schemas.microsoft.com/office/powerpoint/2010/main" val="2542278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sv-SE"/>
              <a:t>#versusvirus - Hackathon submission: Team #60</a:t>
            </a:r>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30375632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1200098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11430000" cy="451105"/>
          </a:xfrm>
        </p:spPr>
        <p:txBody>
          <a:bodyPr>
            <a:normAutofit/>
          </a:bodyPr>
          <a:lstStyle>
            <a:lvl1pPr>
              <a:defRPr sz="3600"/>
            </a:lvl1pPr>
          </a:lstStyle>
          <a:p>
            <a:r>
              <a:rPr lang="en-US"/>
              <a:t>Click to edit Master title style</a:t>
            </a:r>
          </a:p>
        </p:txBody>
      </p:sp>
    </p:spTree>
    <p:extLst>
      <p:ext uri="{BB962C8B-B14F-4D97-AF65-F5344CB8AC3E}">
        <p14:creationId xmlns:p14="http://schemas.microsoft.com/office/powerpoint/2010/main" val="51129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20"/>
          </p:nvPr>
        </p:nvSpPr>
        <p:spPr/>
        <p:txBody>
          <a:bodyPr/>
          <a:lstStyle/>
          <a:p>
            <a:r>
              <a:rPr lang="sv-SE"/>
              <a:t>#versusvirus - Hackathon submission: Team #60</a:t>
            </a:r>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0921658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154175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44468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aphicFrame>
        <p:nvGraphicFramePr>
          <p:cNvPr id="3" name="Objek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4" name="think-cell Slide" r:id="rId4" imgW="425" imgH="426" progId="TCLayout.ActiveDocument.1">
                  <p:embed/>
                </p:oleObj>
              </mc:Choice>
              <mc:Fallback>
                <p:oleObj name="think-cell Slide" r:id="rId4" imgW="425" imgH="426" progId="TCLayout.ActiveDocument.1">
                  <p:embed/>
                  <p:pic>
                    <p:nvPicPr>
                      <p:cNvPr id="3" name="Objek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11072619" y="6381686"/>
            <a:ext cx="770951" cy="192287"/>
          </a:xfrm>
          <a:prstGeom prst="rect">
            <a:avLst/>
          </a:prstGeom>
        </p:spPr>
        <p:txBody>
          <a:bodyPr/>
          <a:lstStyle>
            <a:lvl1pPr>
              <a:defRPr>
                <a:latin typeface="+mn-lt"/>
              </a:defRPr>
            </a:lvl1pPr>
          </a:lstStyle>
          <a:p>
            <a:fld id="{0D558541-60C9-42A2-8392-FF12533A6B7A}" type="slidenum">
              <a:rPr lang="en-US" smtClean="0">
                <a:solidFill>
                  <a:srgbClr val="919191"/>
                </a:solidFill>
              </a:rPr>
              <a:pPr/>
              <a:t>‹#›</a:t>
            </a:fld>
            <a:endParaRPr lang="en-US">
              <a:solidFill>
                <a:srgbClr val="919191"/>
              </a:solidFill>
            </a:endParaRPr>
          </a:p>
        </p:txBody>
      </p:sp>
      <p:sp>
        <p:nvSpPr>
          <p:cNvPr id="7" name="Text Placeholder 6"/>
          <p:cNvSpPr>
            <a:spLocks noGrp="1"/>
          </p:cNvSpPr>
          <p:nvPr>
            <p:ph type="body" sz="quarter" idx="13" hasCustomPrompt="1"/>
          </p:nvPr>
        </p:nvSpPr>
        <p:spPr>
          <a:xfrm>
            <a:off x="381000" y="1320800"/>
            <a:ext cx="11430000" cy="4294187"/>
          </a:xfrm>
        </p:spPr>
        <p:txBody>
          <a:bodyPr vert="horz" lIns="0" tIns="0" rIns="0" bIns="0" rtlCol="0">
            <a:noAutofit/>
          </a:bodyPr>
          <a:lstStyle>
            <a:lvl1pPr>
              <a:defRPr lang="en-US" sz="2200" dirty="0" smtClean="0"/>
            </a:lvl1pPr>
            <a:lvl2pPr marL="182875">
              <a:defRPr lang="en-US" sz="1600" dirty="0" smtClean="0"/>
            </a:lvl2pPr>
            <a:lvl3pPr marL="365751">
              <a:defRPr lang="en-US" sz="1600" dirty="0" smtClean="0"/>
            </a:lvl3pPr>
            <a:lvl4pPr>
              <a:defRPr lang="en-US" sz="1600" dirty="0" smtClean="0"/>
            </a:lvl4pPr>
            <a:lvl5pPr>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el 1"/>
          <p:cNvSpPr>
            <a:spLocks noGrp="1"/>
          </p:cNvSpPr>
          <p:nvPr>
            <p:ph type="title" hasCustomPrompt="1"/>
          </p:nvPr>
        </p:nvSpPr>
        <p:spPr>
          <a:xfrm>
            <a:off x="381000" y="381001"/>
            <a:ext cx="11430000" cy="960437"/>
          </a:xfrm>
        </p:spPr>
        <p:txBody>
          <a:bodyPr/>
          <a:lstStyle/>
          <a:p>
            <a:r>
              <a:rPr lang="en-US" err="1"/>
              <a:t>Titelmasterformat</a:t>
            </a:r>
            <a:r>
              <a:rPr lang="en-US"/>
              <a:t> </a:t>
            </a:r>
            <a:r>
              <a:rPr lang="en-US" err="1"/>
              <a:t>durch</a:t>
            </a:r>
            <a:r>
              <a:rPr lang="en-US"/>
              <a:t> </a:t>
            </a:r>
            <a:r>
              <a:rPr lang="en-US" err="1"/>
              <a:t>Klicken</a:t>
            </a:r>
            <a:r>
              <a:rPr lang="en-US"/>
              <a:t> </a:t>
            </a:r>
            <a:r>
              <a:rPr lang="en-US" err="1"/>
              <a:t>bearbeiten</a:t>
            </a:r>
            <a:endParaRPr lang="en-US"/>
          </a:p>
        </p:txBody>
      </p:sp>
      <p:sp>
        <p:nvSpPr>
          <p:cNvPr id="5" name="Footer Placeholder 3"/>
          <p:cNvSpPr>
            <a:spLocks noGrp="1"/>
          </p:cNvSpPr>
          <p:nvPr>
            <p:ph type="ftr" sz="quarter" idx="3"/>
          </p:nvPr>
        </p:nvSpPr>
        <p:spPr>
          <a:xfrm>
            <a:off x="381000" y="6407924"/>
            <a:ext cx="4114800" cy="138499"/>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AU" sz="900" b="0" i="0">
                <a:solidFill>
                  <a:srgbClr val="919191"/>
                </a:solidFill>
                <a:latin typeface="+mn-lt"/>
              </a:defRPr>
            </a:lvl1pPr>
          </a:lstStyle>
          <a:p>
            <a:pPr defTabSz="1087106"/>
            <a:r>
              <a:rPr lang="sv-SE"/>
              <a:t>#versusvirus - Hackathon submission: Team #60</a:t>
            </a:r>
            <a:endParaRPr lang="en-US"/>
          </a:p>
        </p:txBody>
      </p:sp>
    </p:spTree>
    <p:extLst>
      <p:ext uri="{BB962C8B-B14F-4D97-AF65-F5344CB8AC3E}">
        <p14:creationId xmlns:p14="http://schemas.microsoft.com/office/powerpoint/2010/main" val="1271543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r>
              <a:rPr lang="sv-SE"/>
              <a:t>#versusvirus - Hackathon submission: Team #60</a:t>
            </a:r>
            <a:endParaRPr lang="en-US"/>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9268252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ort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3" name="Footer Placeholder 2"/>
          <p:cNvSpPr>
            <a:spLocks noGrp="1"/>
          </p:cNvSpPr>
          <p:nvPr>
            <p:ph type="ftr" sz="quarter" idx="20"/>
          </p:nvPr>
        </p:nvSpPr>
        <p:spPr>
          <a:xfrm>
            <a:off x="381002" y="6519009"/>
            <a:ext cx="8572499" cy="206375"/>
          </a:xfrm>
        </p:spPr>
        <p:txBody>
          <a:bodyPr/>
          <a:lstStyle/>
          <a:p>
            <a:r>
              <a:rPr lang="sv-SE"/>
              <a:t>#versusvirus - Hackathon submission: Team #60</a:t>
            </a:r>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242663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hort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a:xfrm>
            <a:off x="381002" y="6519009"/>
            <a:ext cx="9410361" cy="206375"/>
          </a:xfrm>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2964069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hort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a:xfrm>
            <a:off x="381002" y="6519009"/>
            <a:ext cx="9564110" cy="206375"/>
          </a:xfrm>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a:xfrm>
            <a:off x="381000" y="380999"/>
            <a:ext cx="5715000" cy="990601"/>
          </a:xfrm>
        </p:spPr>
        <p:txBody>
          <a:bodyPr/>
          <a:lstStyle/>
          <a:p>
            <a:r>
              <a:rPr lang="en-US"/>
              <a:t>Click to edit Master title style</a:t>
            </a:r>
          </a:p>
        </p:txBody>
      </p:sp>
    </p:spTree>
    <p:extLst>
      <p:ext uri="{BB962C8B-B14F-4D97-AF65-F5344CB8AC3E}">
        <p14:creationId xmlns:p14="http://schemas.microsoft.com/office/powerpoint/2010/main" val="10960560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ong Headline and 1 Column">
    <p:spTree>
      <p:nvGrpSpPr>
        <p:cNvPr id="1" name=""/>
        <p:cNvGrpSpPr/>
        <p:nvPr/>
      </p:nvGrpSpPr>
      <p:grpSpPr>
        <a:xfrm>
          <a:off x="0" y="0"/>
          <a:ext cx="0" cy="0"/>
          <a:chOff x="0" y="0"/>
          <a:chExt cx="0" cy="0"/>
        </a:xfrm>
      </p:grpSpPr>
      <p:sp>
        <p:nvSpPr>
          <p:cNvPr id="6" name="Content Placeholder 5"/>
          <p:cNvSpPr>
            <a:spLocks noGrp="1"/>
          </p:cNvSpPr>
          <p:nvPr>
            <p:ph sz="quarter" idx="18"/>
          </p:nvPr>
        </p:nvSpPr>
        <p:spPr>
          <a:xfrm>
            <a:off x="381001" y="1828802"/>
            <a:ext cx="8572500" cy="4689475"/>
          </a:xfrm>
        </p:spPr>
        <p:txBody>
          <a:bodyPr/>
          <a:lstStyle>
            <a:lvl3pPr marL="514338" indent="-230182">
              <a:buFont typeface="Graphik" panose="020B0503030202060203" pitchFamily="34" charset="0"/>
              <a:buChar char="–"/>
              <a:defRPr/>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1000"/>
            <a:ext cx="11430000" cy="439616"/>
          </a:xfrm>
        </p:spPr>
        <p:txBody>
          <a:bodyPr>
            <a:noAutofit/>
          </a:bodyPr>
          <a:lstStyle>
            <a:lvl1pPr>
              <a:defRPr sz="4000"/>
            </a:lvl1pPr>
          </a:lstStyle>
          <a:p>
            <a:r>
              <a:rPr lang="en-US"/>
              <a:t>Click to edit Master title style</a:t>
            </a:r>
          </a:p>
        </p:txBody>
      </p:sp>
      <p:sp>
        <p:nvSpPr>
          <p:cNvPr id="3" name="Footer Placeholder 2"/>
          <p:cNvSpPr>
            <a:spLocks noGrp="1"/>
          </p:cNvSpPr>
          <p:nvPr>
            <p:ph type="ftr" sz="quarter" idx="20"/>
          </p:nvPr>
        </p:nvSpPr>
        <p:spPr>
          <a:xfrm>
            <a:off x="381002" y="6519009"/>
            <a:ext cx="8973391" cy="206375"/>
          </a:xfrm>
        </p:spPr>
        <p:txBody>
          <a:bodyPr/>
          <a:lstStyle/>
          <a:p>
            <a:r>
              <a:rPr lang="sv-SE"/>
              <a:t>#versusvirus - Hackathon submission: Team #60</a:t>
            </a:r>
            <a:endParaRPr lang="en-US"/>
          </a:p>
        </p:txBody>
      </p:sp>
      <p:sp>
        <p:nvSpPr>
          <p:cNvPr id="4" name="Slide Number Placeholder 3"/>
          <p:cNvSpPr>
            <a:spLocks noGrp="1"/>
          </p:cNvSpPr>
          <p:nvPr>
            <p:ph type="sldNum" sz="quarter" idx="21"/>
          </p:nvPr>
        </p:nvSpPr>
        <p:spPr/>
        <p:txBody>
          <a:bodyPr/>
          <a:lstStyle/>
          <a:p>
            <a:fld id="{4F9AC08D-23A9-440E-BCB9-AA1E9877CC38}" type="slidenum">
              <a:rPr lang="en-US" smtClean="0"/>
              <a:pPr/>
              <a:t>‹#›</a:t>
            </a:fld>
            <a:endParaRPr lang="en-US"/>
          </a:p>
        </p:txBody>
      </p:sp>
      <p:sp>
        <p:nvSpPr>
          <p:cNvPr id="5" name="Text Placeholder 4">
            <a:extLst>
              <a:ext uri="{FF2B5EF4-FFF2-40B4-BE49-F238E27FC236}">
                <a16:creationId xmlns:a16="http://schemas.microsoft.com/office/drawing/2014/main" id="{FB2F77AA-F6FE-4134-B946-BF8AC68DFCF8}"/>
              </a:ext>
            </a:extLst>
          </p:cNvPr>
          <p:cNvSpPr>
            <a:spLocks noGrp="1"/>
          </p:cNvSpPr>
          <p:nvPr>
            <p:ph type="body" sz="quarter" idx="22"/>
          </p:nvPr>
        </p:nvSpPr>
        <p:spPr>
          <a:xfrm>
            <a:off x="381000" y="721463"/>
            <a:ext cx="11430000" cy="336033"/>
          </a:xfrm>
        </p:spPr>
        <p:txBody>
          <a:bodyPr>
            <a:noAutofit/>
          </a:bodyPr>
          <a:lstStyle>
            <a:lvl1pPr>
              <a:defRPr sz="1800">
                <a:solidFill>
                  <a:srgbClr val="00FF00"/>
                </a:solidFill>
              </a:defRPr>
            </a:lvl1pPr>
          </a:lstStyle>
          <a:p>
            <a:pPr lvl="0"/>
            <a:r>
              <a:rPr lang="en-US"/>
              <a:t>Edit Master text styles</a:t>
            </a:r>
            <a:endParaRPr lang="de-CH"/>
          </a:p>
        </p:txBody>
      </p:sp>
    </p:spTree>
    <p:extLst>
      <p:ext uri="{BB962C8B-B14F-4D97-AF65-F5344CB8AC3E}">
        <p14:creationId xmlns:p14="http://schemas.microsoft.com/office/powerpoint/2010/main" val="9654881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ong Headline and 2 Columns">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a:xfrm>
            <a:off x="381002" y="6519009"/>
            <a:ext cx="7411628" cy="206375"/>
          </a:xfrm>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6" name="Content Placeholder 5"/>
          <p:cNvSpPr>
            <a:spLocks noGrp="1"/>
          </p:cNvSpPr>
          <p:nvPr>
            <p:ph sz="quarter" idx="18"/>
          </p:nvPr>
        </p:nvSpPr>
        <p:spPr>
          <a:xfrm>
            <a:off x="381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1" name="Title 10"/>
          <p:cNvSpPr>
            <a:spLocks noGrp="1"/>
          </p:cNvSpPr>
          <p:nvPr>
            <p:ph type="title"/>
          </p:nvPr>
        </p:nvSpPr>
        <p:spPr>
          <a:xfrm>
            <a:off x="381000" y="380999"/>
            <a:ext cx="11430000" cy="990601"/>
          </a:xfrm>
        </p:spPr>
        <p:txBody>
          <a:bodyPr/>
          <a:lstStyle/>
          <a:p>
            <a:r>
              <a:rPr lang="en-US"/>
              <a:t>Click to edit Master title style</a:t>
            </a:r>
          </a:p>
        </p:txBody>
      </p:sp>
      <p:sp>
        <p:nvSpPr>
          <p:cNvPr id="8" name="Content Placeholder 5"/>
          <p:cNvSpPr>
            <a:spLocks noGrp="1"/>
          </p:cNvSpPr>
          <p:nvPr>
            <p:ph sz="quarter" idx="19"/>
          </p:nvPr>
        </p:nvSpPr>
        <p:spPr>
          <a:xfrm>
            <a:off x="6096000" y="1828802"/>
            <a:ext cx="5715000" cy="4689475"/>
          </a:xfrm>
        </p:spPr>
        <p:txBody>
          <a:bodyPr>
            <a:normAutofit/>
          </a:bodyPr>
          <a:lstStyle>
            <a:lvl1pPr>
              <a:defRPr sz="2400"/>
            </a:lvl1pPr>
            <a:lvl2pPr>
              <a:spcAft>
                <a:spcPts val="1200"/>
              </a:spcAft>
              <a:defRPr sz="2000"/>
            </a:lvl2pPr>
            <a:lvl3pPr marL="514338" indent="-230182">
              <a:buFont typeface="Graphik" panose="020B0503030202060203" pitchFamily="34" charset="0"/>
              <a:buChar char="–"/>
              <a:defRPr sz="1600"/>
            </a:lvl3pPr>
            <a:lvl5pPr marL="857229" indent="-177796">
              <a:buFont typeface="Graphik" panose="020B0503030202060203" pitchFamily="34" charset="0"/>
              <a:buChar char="–"/>
              <a:defRPr/>
            </a:lvl5pPr>
          </a:lstStyle>
          <a:p>
            <a:pPr lvl="0"/>
            <a:r>
              <a:rPr lang="en-US"/>
              <a:t>Edit Master text styles</a:t>
            </a:r>
          </a:p>
          <a:p>
            <a:pPr lvl="1"/>
            <a:r>
              <a:rPr lang="en-US"/>
              <a:t>Second level</a:t>
            </a:r>
          </a:p>
          <a:p>
            <a:pPr lvl="2"/>
            <a:r>
              <a:rPr lang="en-US"/>
              <a:t>Third level</a:t>
            </a:r>
          </a:p>
        </p:txBody>
      </p:sp>
      <p:sp>
        <p:nvSpPr>
          <p:cNvPr id="15" name="Text Placeholder 4">
            <a:extLst>
              <a:ext uri="{FF2B5EF4-FFF2-40B4-BE49-F238E27FC236}">
                <a16:creationId xmlns:a16="http://schemas.microsoft.com/office/drawing/2014/main" id="{A9A70259-D507-455F-80C6-2A6675373BD4}"/>
              </a:ext>
            </a:extLst>
          </p:cNvPr>
          <p:cNvSpPr>
            <a:spLocks noGrp="1"/>
          </p:cNvSpPr>
          <p:nvPr>
            <p:ph type="body" sz="quarter" idx="22"/>
          </p:nvPr>
        </p:nvSpPr>
        <p:spPr>
          <a:xfrm>
            <a:off x="381000" y="721463"/>
            <a:ext cx="11430000" cy="336033"/>
          </a:xfrm>
        </p:spPr>
        <p:txBody>
          <a:bodyPr>
            <a:noAutofit/>
          </a:bodyPr>
          <a:lstStyle>
            <a:lvl1pPr>
              <a:defRPr sz="1800">
                <a:solidFill>
                  <a:srgbClr val="00FF00"/>
                </a:solidFill>
              </a:defRPr>
            </a:lvl1pPr>
          </a:lstStyle>
          <a:p>
            <a:pPr lvl="0"/>
            <a:r>
              <a:rPr lang="en-US"/>
              <a:t>Edit Master text styles</a:t>
            </a:r>
            <a:endParaRPr lang="de-CH"/>
          </a:p>
        </p:txBody>
      </p:sp>
    </p:spTree>
    <p:extLst>
      <p:ext uri="{BB962C8B-B14F-4D97-AF65-F5344CB8AC3E}">
        <p14:creationId xmlns:p14="http://schemas.microsoft.com/office/powerpoint/2010/main" val="3447095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Long Headline Only">
    <p:spTree>
      <p:nvGrpSpPr>
        <p:cNvPr id="1" name=""/>
        <p:cNvGrpSpPr/>
        <p:nvPr/>
      </p:nvGrpSpPr>
      <p:grpSpPr>
        <a:xfrm>
          <a:off x="0" y="0"/>
          <a:ext cx="0" cy="0"/>
          <a:chOff x="0" y="0"/>
          <a:chExt cx="0" cy="0"/>
        </a:xfrm>
      </p:grpSpPr>
      <p:sp>
        <p:nvSpPr>
          <p:cNvPr id="7" name="Footer Placeholder 6"/>
          <p:cNvSpPr>
            <a:spLocks noGrp="1"/>
          </p:cNvSpPr>
          <p:nvPr>
            <p:ph type="ftr" sz="quarter" idx="16"/>
          </p:nvPr>
        </p:nvSpPr>
        <p:spPr>
          <a:xfrm>
            <a:off x="381002" y="6519009"/>
            <a:ext cx="7969979" cy="206375"/>
          </a:xfrm>
        </p:spPr>
        <p:txBody>
          <a:bodyPr/>
          <a:lstStyle/>
          <a:p>
            <a:r>
              <a:rPr lang="sv-SE"/>
              <a:t>#versusvirus - Hackathon submission: Team #60</a:t>
            </a:r>
            <a:endParaRPr lang="en-US"/>
          </a:p>
        </p:txBody>
      </p:sp>
      <p:sp>
        <p:nvSpPr>
          <p:cNvPr id="10" name="Slide Number Placeholder 9"/>
          <p:cNvSpPr>
            <a:spLocks noGrp="1"/>
          </p:cNvSpPr>
          <p:nvPr>
            <p:ph type="sldNum" sz="quarter" idx="17"/>
          </p:nvPr>
        </p:nvSpPr>
        <p:spPr/>
        <p:txBody>
          <a:bodyPr/>
          <a:lstStyle/>
          <a:p>
            <a:fld id="{4F9AC08D-23A9-440E-BCB9-AA1E9877CC38}" type="slidenum">
              <a:rPr lang="en-US" smtClean="0"/>
              <a:pPr/>
              <a:t>‹#›</a:t>
            </a:fld>
            <a:endParaRPr lang="en-US"/>
          </a:p>
        </p:txBody>
      </p:sp>
      <p:sp>
        <p:nvSpPr>
          <p:cNvPr id="11" name="Title 10"/>
          <p:cNvSpPr>
            <a:spLocks noGrp="1"/>
          </p:cNvSpPr>
          <p:nvPr>
            <p:ph type="title"/>
          </p:nvPr>
        </p:nvSpPr>
        <p:spPr/>
        <p:txBody>
          <a:bodyPr>
            <a:normAutofit/>
          </a:bodyPr>
          <a:lstStyle>
            <a:lvl1pPr>
              <a:defRPr sz="4000"/>
            </a:lvl1pPr>
          </a:lstStyle>
          <a:p>
            <a:r>
              <a:rPr lang="en-US"/>
              <a:t>Click to edit Master title style</a:t>
            </a:r>
          </a:p>
        </p:txBody>
      </p:sp>
    </p:spTree>
    <p:extLst>
      <p:ext uri="{BB962C8B-B14F-4D97-AF65-F5344CB8AC3E}">
        <p14:creationId xmlns:p14="http://schemas.microsoft.com/office/powerpoint/2010/main" val="17771630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with footers">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381002" y="6519009"/>
            <a:ext cx="7921426" cy="206375"/>
          </a:xfrm>
        </p:spPr>
        <p:txBody>
          <a:bodyPr/>
          <a:lstStyle/>
          <a:p>
            <a:r>
              <a:rPr lang="sv-SE"/>
              <a:t>#versusvirus - Hackathon submission: Team #60</a:t>
            </a:r>
            <a:endParaRPr lang="en-US"/>
          </a:p>
        </p:txBody>
      </p:sp>
      <p:sp>
        <p:nvSpPr>
          <p:cNvPr id="7" name="Slide Number Placeholder 6"/>
          <p:cNvSpPr>
            <a:spLocks noGrp="1"/>
          </p:cNvSpPr>
          <p:nvPr>
            <p:ph type="sldNum" sz="quarter" idx="12"/>
          </p:nvPr>
        </p:nvSpPr>
        <p:spPr/>
        <p:txBody>
          <a:bodyPr/>
          <a:lstStyle/>
          <a:p>
            <a:fld id="{4F9AC08D-23A9-440E-BCB9-AA1E9877CC38}" type="slidenum">
              <a:rPr lang="en-US" smtClean="0"/>
              <a:pPr/>
              <a:t>‹#›</a:t>
            </a:fld>
            <a:endParaRPr lang="en-US"/>
          </a:p>
        </p:txBody>
      </p:sp>
    </p:spTree>
    <p:extLst>
      <p:ext uri="{BB962C8B-B14F-4D97-AF65-F5344CB8AC3E}">
        <p14:creationId xmlns:p14="http://schemas.microsoft.com/office/powerpoint/2010/main" val="4100808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Master: Black">
    <p:bg>
      <p:bgRef idx="1001">
        <a:schemeClr val="bg1"/>
      </p:bgRef>
    </p:bg>
    <p:spTree>
      <p:nvGrpSpPr>
        <p:cNvPr id="1" name=""/>
        <p:cNvGrpSpPr/>
        <p:nvPr/>
      </p:nvGrpSpPr>
      <p:grpSpPr>
        <a:xfrm>
          <a:off x="0" y="0"/>
          <a:ext cx="0" cy="0"/>
          <a:chOff x="0" y="0"/>
          <a:chExt cx="0" cy="0"/>
        </a:xfrm>
      </p:grpSpPr>
      <p:grpSp>
        <p:nvGrpSpPr>
          <p:cNvPr id="9" name="Group 8"/>
          <p:cNvGrpSpPr/>
          <p:nvPr userDrawn="1"/>
        </p:nvGrpSpPr>
        <p:grpSpPr>
          <a:xfrm>
            <a:off x="7421046" y="914399"/>
            <a:ext cx="4358577" cy="4623441"/>
            <a:chOff x="3005156" y="304800"/>
            <a:chExt cx="5643543" cy="5986493"/>
          </a:xfrm>
        </p:grpSpPr>
        <p:sp>
          <p:nvSpPr>
            <p:cNvPr id="14"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pic>
        <p:nvPicPr>
          <p:cNvPr id="16" name="Picture 1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378019" y="5840379"/>
            <a:ext cx="4584485" cy="684134"/>
          </a:xfrm>
          <a:prstGeom prst="rect">
            <a:avLst/>
          </a:prstGeom>
        </p:spPr>
      </p:pic>
    </p:spTree>
    <p:extLst>
      <p:ext uri="{BB962C8B-B14F-4D97-AF65-F5344CB8AC3E}">
        <p14:creationId xmlns:p14="http://schemas.microsoft.com/office/powerpoint/2010/main" val="381115046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2" pos="3840">
          <p15:clr>
            <a:srgbClr val="FBAE40"/>
          </p15:clr>
        </p15:guide>
        <p15:guide id="3" pos="602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Master: White">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7421046" y="914399"/>
            <a:ext cx="4358577" cy="4623441"/>
            <a:chOff x="3005156" y="304800"/>
            <a:chExt cx="5643543" cy="5986493"/>
          </a:xfrm>
        </p:grpSpPr>
        <p:sp>
          <p:nvSpPr>
            <p:cNvPr id="15"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381001" y="457200"/>
            <a:ext cx="5714999" cy="30861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381000" y="3543302"/>
            <a:ext cx="5715000" cy="3162299"/>
          </a:xfrm>
        </p:spPr>
        <p:txBody>
          <a:bodyPr>
            <a:noAutofit/>
          </a:bodyPr>
          <a:lstStyle>
            <a:lvl1pPr marL="0" indent="0">
              <a:lnSpc>
                <a:spcPct val="70000"/>
              </a:lnSpc>
              <a:defRPr sz="4000" b="0" baseline="0">
                <a:solidFill>
                  <a:schemeClr val="tx1"/>
                </a:solidFill>
                <a:latin typeface="+mj-lt"/>
              </a:defRPr>
            </a:lvl1pPr>
            <a:lvl2pPr marL="0" indent="0">
              <a:lnSpc>
                <a:spcPct val="100000"/>
              </a:lnSpc>
              <a:spcAft>
                <a:spcPts val="0"/>
              </a:spcAft>
              <a:defRPr sz="2400" b="0" cap="none" baseline="0">
                <a:solidFill>
                  <a:schemeClr val="tx1"/>
                </a:solidFill>
                <a:latin typeface="+mn-lt"/>
              </a:defRPr>
            </a:lvl2pPr>
            <a:lvl3pPr marL="0" indent="0">
              <a:lnSpc>
                <a:spcPct val="100000"/>
              </a:lnSpc>
              <a:spcAft>
                <a:spcPts val="0"/>
              </a:spcAft>
              <a:defRPr sz="1800" b="0" cap="none" baseline="0">
                <a:solidFill>
                  <a:schemeClr val="tx1"/>
                </a:solidFill>
                <a:latin typeface="+mn-lt"/>
              </a:defRPr>
            </a:lvl3pPr>
            <a:lvl4pPr marL="0" indent="0">
              <a:lnSpc>
                <a:spcPct val="100000"/>
              </a:lnSpc>
              <a:buNone/>
              <a:defRPr sz="1800" b="0" cap="none" baseline="0">
                <a:solidFill>
                  <a:schemeClr val="tx1"/>
                </a:solidFill>
                <a:latin typeface="+mn-lt"/>
              </a:defRPr>
            </a:lvl4pPr>
            <a:lvl5pPr marL="0" indent="0">
              <a:lnSpc>
                <a:spcPct val="100000"/>
              </a:lnSpc>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2001878189"/>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8" name="think-cell Slide" r:id="rId4" imgW="425" imgH="426" progId="TCLayout.ActiveDocument.1">
                  <p:embed/>
                </p:oleObj>
              </mc:Choice>
              <mc:Fallback>
                <p:oleObj name="think-cell Slide" r:id="rId4" imgW="425" imgH="426" progId="TCLayout.ActiveDocument.1">
                  <p:embed/>
                  <p:pic>
                    <p:nvPicPr>
                      <p:cNvPr id="2" name="Objek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Slide Number Placeholder 4"/>
          <p:cNvSpPr>
            <a:spLocks noGrp="1"/>
          </p:cNvSpPr>
          <p:nvPr>
            <p:ph type="sldNum" sz="quarter" idx="12"/>
          </p:nvPr>
        </p:nvSpPr>
        <p:spPr>
          <a:xfrm>
            <a:off x="11072619" y="6381686"/>
            <a:ext cx="770951" cy="192287"/>
          </a:xfrm>
          <a:prstGeom prst="rect">
            <a:avLst/>
          </a:prstGeom>
        </p:spPr>
        <p:txBody>
          <a:bodyPr/>
          <a:lstStyle>
            <a:lvl1pPr>
              <a:defRPr>
                <a:latin typeface="+mn-lt"/>
              </a:defRPr>
            </a:lvl1pPr>
          </a:lstStyle>
          <a:p>
            <a:fld id="{0D558541-60C9-42A2-8392-FF12533A6B7A}" type="slidenum">
              <a:rPr lang="en-US" smtClean="0">
                <a:solidFill>
                  <a:srgbClr val="919191"/>
                </a:solidFill>
              </a:rPr>
              <a:pPr/>
              <a:t>‹#›</a:t>
            </a:fld>
            <a:endParaRPr lang="en-US">
              <a:solidFill>
                <a:srgbClr val="919191"/>
              </a:solidFill>
            </a:endParaRPr>
          </a:p>
        </p:txBody>
      </p:sp>
      <p:sp>
        <p:nvSpPr>
          <p:cNvPr id="4" name="Titel 3"/>
          <p:cNvSpPr>
            <a:spLocks noGrp="1"/>
          </p:cNvSpPr>
          <p:nvPr>
            <p:ph type="title" hasCustomPrompt="1"/>
          </p:nvPr>
        </p:nvSpPr>
        <p:spPr/>
        <p:txBody>
          <a:bodyPr/>
          <a:lstStyle/>
          <a:p>
            <a:r>
              <a:rPr lang="en-US"/>
              <a:t>Titelmasterformat durch Klicken bearbeiten</a:t>
            </a:r>
          </a:p>
        </p:txBody>
      </p:sp>
      <p:sp>
        <p:nvSpPr>
          <p:cNvPr id="6" name="Footer Placeholder 3"/>
          <p:cNvSpPr>
            <a:spLocks noGrp="1"/>
          </p:cNvSpPr>
          <p:nvPr>
            <p:ph type="ftr" sz="quarter" idx="3"/>
          </p:nvPr>
        </p:nvSpPr>
        <p:spPr>
          <a:xfrm>
            <a:off x="381000" y="6407924"/>
            <a:ext cx="4114800" cy="138499"/>
          </a:xfrm>
          <a:prstGeom prst="rect">
            <a:avLst/>
          </a:prstGeom>
        </p:spPr>
        <p:txBody>
          <a:bodyPr vert="horz" wrap="square" lIns="0" tIns="0" rIns="0" bIns="0" rtlCol="0" anchor="t" anchorCtr="0">
            <a:noAutofit/>
          </a:bodyPr>
          <a:lstStyle>
            <a:lvl1pPr marL="0" indent="0" algn="l">
              <a:lnSpc>
                <a:spcPct val="100000"/>
              </a:lnSpc>
              <a:spcBef>
                <a:spcPts val="0"/>
              </a:spcBef>
              <a:spcAft>
                <a:spcPts val="0"/>
              </a:spcAft>
              <a:buFontTx/>
              <a:buNone/>
              <a:defRPr lang="en-AU" sz="900" b="0" i="0">
                <a:solidFill>
                  <a:srgbClr val="919191"/>
                </a:solidFill>
                <a:latin typeface="+mn-lt"/>
              </a:defRPr>
            </a:lvl1pPr>
          </a:lstStyle>
          <a:p>
            <a:pPr defTabSz="1087106"/>
            <a:r>
              <a:rPr lang="sv-SE"/>
              <a:t>#versusvirus - Hackathon submission: Team #60</a:t>
            </a:r>
            <a:endParaRPr lang="en-US"/>
          </a:p>
        </p:txBody>
      </p:sp>
    </p:spTree>
    <p:extLst>
      <p:ext uri="{BB962C8B-B14F-4D97-AF65-F5344CB8AC3E}">
        <p14:creationId xmlns:p14="http://schemas.microsoft.com/office/powerpoint/2010/main" val="24940286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Master: White Centered 1">
    <p:bg>
      <p:bgPr>
        <a:solidFill>
          <a:schemeClr val="bg1"/>
        </a:solidFill>
        <a:effectLst/>
      </p:bgPr>
    </p:bg>
    <p:spTree>
      <p:nvGrpSpPr>
        <p:cNvPr id="1" name=""/>
        <p:cNvGrpSpPr/>
        <p:nvPr/>
      </p:nvGrpSpPr>
      <p:grpSpPr>
        <a:xfrm>
          <a:off x="0" y="0"/>
          <a:ext cx="0" cy="0"/>
          <a:chOff x="0" y="0"/>
          <a:chExt cx="0" cy="0"/>
        </a:xfrm>
      </p:grpSpPr>
      <p:grpSp>
        <p:nvGrpSpPr>
          <p:cNvPr id="10" name="Group 9"/>
          <p:cNvGrpSpPr/>
          <p:nvPr userDrawn="1"/>
        </p:nvGrpSpPr>
        <p:grpSpPr>
          <a:xfrm>
            <a:off x="3849507" y="914399"/>
            <a:ext cx="4358577" cy="4623441"/>
            <a:chOff x="3005156" y="304800"/>
            <a:chExt cx="5643543" cy="5986493"/>
          </a:xfrm>
        </p:grpSpPr>
        <p:sp>
          <p:nvSpPr>
            <p:cNvPr id="11" name="Freeform 5"/>
            <p:cNvSpPr>
              <a:spLocks/>
            </p:cNvSpPr>
            <p:nvPr/>
          </p:nvSpPr>
          <p:spPr bwMode="auto">
            <a:xfrm>
              <a:off x="3006683" y="2644217"/>
              <a:ext cx="5642016" cy="3647076"/>
            </a:xfrm>
            <a:custGeom>
              <a:avLst/>
              <a:gdLst>
                <a:gd name="T0" fmla="*/ 3374 w 3374"/>
                <a:gd name="T1" fmla="*/ 0 h 2181"/>
                <a:gd name="T2" fmla="*/ 0 w 3374"/>
                <a:gd name="T3" fmla="*/ 1398 h 2181"/>
                <a:gd name="T4" fmla="*/ 0 w 3374"/>
                <a:gd name="T5" fmla="*/ 2181 h 2181"/>
                <a:gd name="T6" fmla="*/ 3374 w 3374"/>
                <a:gd name="T7" fmla="*/ 782 h 2181"/>
                <a:gd name="T8" fmla="*/ 3374 w 3374"/>
                <a:gd name="T9" fmla="*/ 0 h 2181"/>
              </a:gdLst>
              <a:ahLst/>
              <a:cxnLst>
                <a:cxn ang="0">
                  <a:pos x="T0" y="T1"/>
                </a:cxn>
                <a:cxn ang="0">
                  <a:pos x="T2" y="T3"/>
                </a:cxn>
                <a:cxn ang="0">
                  <a:pos x="T4" y="T5"/>
                </a:cxn>
                <a:cxn ang="0">
                  <a:pos x="T6" y="T7"/>
                </a:cxn>
                <a:cxn ang="0">
                  <a:pos x="T8" y="T9"/>
                </a:cxn>
              </a:cxnLst>
              <a:rect l="0" t="0" r="r" b="b"/>
              <a:pathLst>
                <a:path w="3374" h="2181">
                  <a:moveTo>
                    <a:pt x="3374" y="0"/>
                  </a:moveTo>
                  <a:lnTo>
                    <a:pt x="0" y="1398"/>
                  </a:lnTo>
                  <a:lnTo>
                    <a:pt x="0" y="2181"/>
                  </a:lnTo>
                  <a:lnTo>
                    <a:pt x="3374" y="782"/>
                  </a:lnTo>
                  <a:lnTo>
                    <a:pt x="3374" y="0"/>
                  </a:lnTo>
                  <a:close/>
                </a:path>
              </a:pathLst>
            </a:custGeom>
            <a:gradFill>
              <a:gsLst>
                <a:gs pos="7000">
                  <a:srgbClr val="00FF00"/>
                </a:gs>
                <a:gs pos="100000">
                  <a:srgbClr val="00530A"/>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6"/>
            <p:cNvSpPr>
              <a:spLocks/>
            </p:cNvSpPr>
            <p:nvPr/>
          </p:nvSpPr>
          <p:spPr bwMode="auto">
            <a:xfrm>
              <a:off x="3005156" y="304800"/>
              <a:ext cx="5642016" cy="3647076"/>
            </a:xfrm>
            <a:custGeom>
              <a:avLst/>
              <a:gdLst>
                <a:gd name="T0" fmla="*/ 3374 w 3374"/>
                <a:gd name="T1" fmla="*/ 2181 h 2181"/>
                <a:gd name="T2" fmla="*/ 0 w 3374"/>
                <a:gd name="T3" fmla="*/ 782 h 2181"/>
                <a:gd name="T4" fmla="*/ 0 w 3374"/>
                <a:gd name="T5" fmla="*/ 0 h 2181"/>
                <a:gd name="T6" fmla="*/ 3374 w 3374"/>
                <a:gd name="T7" fmla="*/ 1399 h 2181"/>
                <a:gd name="T8" fmla="*/ 3374 w 3374"/>
                <a:gd name="T9" fmla="*/ 2181 h 2181"/>
              </a:gdLst>
              <a:ahLst/>
              <a:cxnLst>
                <a:cxn ang="0">
                  <a:pos x="T0" y="T1"/>
                </a:cxn>
                <a:cxn ang="0">
                  <a:pos x="T2" y="T3"/>
                </a:cxn>
                <a:cxn ang="0">
                  <a:pos x="T4" y="T5"/>
                </a:cxn>
                <a:cxn ang="0">
                  <a:pos x="T6" y="T7"/>
                </a:cxn>
                <a:cxn ang="0">
                  <a:pos x="T8" y="T9"/>
                </a:cxn>
              </a:cxnLst>
              <a:rect l="0" t="0" r="r" b="b"/>
              <a:pathLst>
                <a:path w="3374" h="2181">
                  <a:moveTo>
                    <a:pt x="3374" y="2181"/>
                  </a:moveTo>
                  <a:lnTo>
                    <a:pt x="0" y="782"/>
                  </a:lnTo>
                  <a:lnTo>
                    <a:pt x="0" y="0"/>
                  </a:lnTo>
                  <a:lnTo>
                    <a:pt x="3374" y="1399"/>
                  </a:lnTo>
                  <a:lnTo>
                    <a:pt x="3374" y="2181"/>
                  </a:lnTo>
                  <a:close/>
                </a:path>
              </a:pathLst>
            </a:custGeom>
            <a:solidFill>
              <a:srgbClr val="00FF00"/>
            </a:solidFill>
            <a:ln w="65088" cap="rnd">
              <a:noFill/>
              <a:prstDash val="solid"/>
              <a:round/>
              <a:headEnd/>
              <a:tailEnd/>
            </a:ln>
            <a:effec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hasCustomPrompt="1"/>
          </p:nvPr>
        </p:nvSpPr>
        <p:spPr>
          <a:xfrm>
            <a:off x="1849582" y="1936373"/>
            <a:ext cx="4246418" cy="2767405"/>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410917190"/>
      </p:ext>
    </p:extLst>
  </p:cSld>
  <p:clrMapOvr>
    <a:masterClrMapping/>
  </p:clrMapOvr>
  <p:extLst>
    <p:ext uri="{DCECCB84-F9BA-43D5-87BE-67443E8EF086}">
      <p15:sldGuideLst xmlns:p15="http://schemas.microsoft.com/office/powerpoint/2012/main">
        <p15:guide id="1" pos="3840">
          <p15:clr>
            <a:srgbClr val="FBAE40"/>
          </p15:clr>
        </p15:guide>
        <p15:guide id="0" pos="600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Master: White Centered 2">
    <p:bg>
      <p:bgPr>
        <a:solidFill>
          <a:schemeClr val="bg1"/>
        </a:solidFill>
        <a:effectLst/>
      </p:bgPr>
    </p:bg>
    <p:spTree>
      <p:nvGrpSpPr>
        <p:cNvPr id="1" name=""/>
        <p:cNvGrpSpPr/>
        <p:nvPr/>
      </p:nvGrpSpPr>
      <p:grpSpPr>
        <a:xfrm>
          <a:off x="0" y="0"/>
          <a:ext cx="0" cy="0"/>
          <a:chOff x="0" y="0"/>
          <a:chExt cx="0" cy="0"/>
        </a:xfrm>
      </p:grpSpPr>
      <p:sp>
        <p:nvSpPr>
          <p:cNvPr id="7" name="Freeform 6"/>
          <p:cNvSpPr>
            <a:spLocks noChangeAspect="1"/>
          </p:cNvSpPr>
          <p:nvPr userDrawn="1"/>
        </p:nvSpPr>
        <p:spPr bwMode="auto">
          <a:xfrm>
            <a:off x="3850679" y="902255"/>
            <a:ext cx="4378921" cy="4534596"/>
          </a:xfrm>
          <a:custGeom>
            <a:avLst/>
            <a:gdLst>
              <a:gd name="T0" fmla="*/ 0 w 872"/>
              <a:gd name="T1" fmla="*/ 0 h 903"/>
              <a:gd name="T2" fmla="*/ 0 w 872"/>
              <a:gd name="T3" fmla="*/ 197 h 903"/>
              <a:gd name="T4" fmla="*/ 629 w 872"/>
              <a:gd name="T5" fmla="*/ 451 h 903"/>
              <a:gd name="T6" fmla="*/ 0 w 872"/>
              <a:gd name="T7" fmla="*/ 706 h 903"/>
              <a:gd name="T8" fmla="*/ 0 w 872"/>
              <a:gd name="T9" fmla="*/ 903 h 903"/>
              <a:gd name="T10" fmla="*/ 872 w 872"/>
              <a:gd name="T11" fmla="*/ 550 h 903"/>
              <a:gd name="T12" fmla="*/ 872 w 872"/>
              <a:gd name="T13" fmla="*/ 353 h 903"/>
              <a:gd name="T14" fmla="*/ 0 w 872"/>
              <a:gd name="T15" fmla="*/ 0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 h="903">
                <a:moveTo>
                  <a:pt x="0" y="0"/>
                </a:moveTo>
                <a:lnTo>
                  <a:pt x="0" y="197"/>
                </a:lnTo>
                <a:lnTo>
                  <a:pt x="629" y="451"/>
                </a:lnTo>
                <a:lnTo>
                  <a:pt x="0" y="706"/>
                </a:lnTo>
                <a:lnTo>
                  <a:pt x="0" y="903"/>
                </a:lnTo>
                <a:lnTo>
                  <a:pt x="872" y="550"/>
                </a:lnTo>
                <a:lnTo>
                  <a:pt x="872" y="353"/>
                </a:lnTo>
                <a:lnTo>
                  <a:pt x="0" y="0"/>
                </a:lnTo>
                <a:close/>
              </a:path>
            </a:pathLst>
          </a:custGeom>
          <a:gradFill>
            <a:gsLst>
              <a:gs pos="0">
                <a:srgbClr val="00FF00"/>
              </a:gs>
              <a:gs pos="100000">
                <a:srgbClr val="00530A"/>
              </a:gs>
            </a:gsLst>
            <a:lin ang="0" scaled="0"/>
          </a:gradFill>
          <a:ln>
            <a:no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3749205748"/>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Master: White Centered 3">
    <p:bg>
      <p:bgPr>
        <a:solidFill>
          <a:schemeClr val="bg1"/>
        </a:solidFill>
        <a:effectLst/>
      </p:bgPr>
    </p:bg>
    <p:spTree>
      <p:nvGrpSpPr>
        <p:cNvPr id="1" name=""/>
        <p:cNvGrpSpPr/>
        <p:nvPr/>
      </p:nvGrpSpPr>
      <p:grpSpPr>
        <a:xfrm>
          <a:off x="0" y="0"/>
          <a:ext cx="0" cy="0"/>
          <a:chOff x="0" y="0"/>
          <a:chExt cx="0" cy="0"/>
        </a:xfrm>
      </p:grpSpPr>
      <p:sp>
        <p:nvSpPr>
          <p:cNvPr id="7" name="Freeform 6"/>
          <p:cNvSpPr>
            <a:spLocks noChangeAspect="1"/>
          </p:cNvSpPr>
          <p:nvPr userDrawn="1"/>
        </p:nvSpPr>
        <p:spPr bwMode="auto">
          <a:xfrm>
            <a:off x="3878470" y="913011"/>
            <a:ext cx="4361888" cy="4516957"/>
          </a:xfrm>
          <a:custGeom>
            <a:avLst/>
            <a:gdLst>
              <a:gd name="T0" fmla="*/ 0 w 872"/>
              <a:gd name="T1" fmla="*/ 0 h 903"/>
              <a:gd name="T2" fmla="*/ 0 w 872"/>
              <a:gd name="T3" fmla="*/ 197 h 903"/>
              <a:gd name="T4" fmla="*/ 629 w 872"/>
              <a:gd name="T5" fmla="*/ 451 h 903"/>
              <a:gd name="T6" fmla="*/ 0 w 872"/>
              <a:gd name="T7" fmla="*/ 706 h 903"/>
              <a:gd name="T8" fmla="*/ 0 w 872"/>
              <a:gd name="T9" fmla="*/ 903 h 903"/>
              <a:gd name="T10" fmla="*/ 872 w 872"/>
              <a:gd name="T11" fmla="*/ 550 h 903"/>
              <a:gd name="T12" fmla="*/ 872 w 872"/>
              <a:gd name="T13" fmla="*/ 353 h 903"/>
              <a:gd name="T14" fmla="*/ 0 w 872"/>
              <a:gd name="T15" fmla="*/ 0 h 9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 h="903">
                <a:moveTo>
                  <a:pt x="0" y="0"/>
                </a:moveTo>
                <a:lnTo>
                  <a:pt x="0" y="197"/>
                </a:lnTo>
                <a:lnTo>
                  <a:pt x="629" y="451"/>
                </a:lnTo>
                <a:lnTo>
                  <a:pt x="0" y="706"/>
                </a:lnTo>
                <a:lnTo>
                  <a:pt x="0" y="903"/>
                </a:lnTo>
                <a:lnTo>
                  <a:pt x="872" y="550"/>
                </a:lnTo>
                <a:lnTo>
                  <a:pt x="872" y="353"/>
                </a:lnTo>
                <a:lnTo>
                  <a:pt x="0" y="0"/>
                </a:lnTo>
                <a:close/>
              </a:path>
            </a:pathLst>
          </a:custGeom>
          <a:noFill/>
          <a:ln w="38100">
            <a:solidFill>
              <a:srgbClr val="00D700"/>
            </a:solidFill>
          </a:ln>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2" name="Title 1"/>
          <p:cNvSpPr>
            <a:spLocks noGrp="1"/>
          </p:cNvSpPr>
          <p:nvPr>
            <p:ph type="ctrTitle" hasCustomPrompt="1"/>
          </p:nvPr>
        </p:nvSpPr>
        <p:spPr>
          <a:xfrm>
            <a:off x="1849582" y="1943100"/>
            <a:ext cx="4246418" cy="2857500"/>
          </a:xfrm>
        </p:spPr>
        <p:txBody>
          <a:bodyPr tIns="0" anchor="t" anchorCtr="0">
            <a:noAutofit/>
          </a:bodyPr>
          <a:lstStyle>
            <a:lvl1pPr algn="l">
              <a:lnSpc>
                <a:spcPct val="70000"/>
              </a:lnSpc>
              <a:defRPr sz="6000">
                <a:solidFill>
                  <a:schemeClr val="tx1"/>
                </a:solidFill>
                <a:latin typeface="+mj-lt"/>
              </a:defRPr>
            </a:lvl1pPr>
          </a:lstStyle>
          <a:p>
            <a:r>
              <a:rPr lang="en-US"/>
              <a:t>Click to edit title</a:t>
            </a:r>
          </a:p>
        </p:txBody>
      </p:sp>
      <p:sp>
        <p:nvSpPr>
          <p:cNvPr id="8" name="Text Placeholder 7"/>
          <p:cNvSpPr>
            <a:spLocks noGrp="1"/>
          </p:cNvSpPr>
          <p:nvPr>
            <p:ph type="body" sz="quarter" idx="13" hasCustomPrompt="1"/>
          </p:nvPr>
        </p:nvSpPr>
        <p:spPr>
          <a:xfrm>
            <a:off x="9525000" y="436417"/>
            <a:ext cx="2286000" cy="3512127"/>
          </a:xfrm>
        </p:spPr>
        <p:txBody>
          <a:bodyPr>
            <a:noAutofit/>
          </a:bodyPr>
          <a:lstStyle>
            <a:lvl1pPr marL="0" indent="0">
              <a:lnSpc>
                <a:spcPct val="70000"/>
              </a:lnSpc>
              <a:defRPr sz="2800" b="0" baseline="0">
                <a:solidFill>
                  <a:schemeClr val="tx1"/>
                </a:solidFill>
                <a:latin typeface="+mj-lt"/>
              </a:defRPr>
            </a:lvl1pPr>
            <a:lvl2pPr marL="0" indent="0">
              <a:lnSpc>
                <a:spcPct val="100000"/>
              </a:lnSpc>
              <a:spcBef>
                <a:spcPts val="600"/>
              </a:spcBef>
              <a:spcAft>
                <a:spcPts val="0"/>
              </a:spcAft>
              <a:defRPr sz="2000" b="0" cap="none" baseline="0">
                <a:solidFill>
                  <a:schemeClr val="tx1"/>
                </a:solidFill>
                <a:latin typeface="+mn-lt"/>
              </a:defRPr>
            </a:lvl2pPr>
            <a:lvl3pPr marL="0" indent="0">
              <a:lnSpc>
                <a:spcPct val="100000"/>
              </a:lnSpc>
              <a:spcBef>
                <a:spcPts val="600"/>
              </a:spcBef>
              <a:spcAft>
                <a:spcPts val="0"/>
              </a:spcAft>
              <a:defRPr sz="1800" b="0" cap="none" baseline="0">
                <a:solidFill>
                  <a:schemeClr val="tx1"/>
                </a:solidFill>
                <a:latin typeface="+mn-lt"/>
              </a:defRPr>
            </a:lvl3pPr>
            <a:lvl4pPr marL="0" indent="0">
              <a:lnSpc>
                <a:spcPct val="100000"/>
              </a:lnSpc>
              <a:spcBef>
                <a:spcPts val="600"/>
              </a:spcBef>
              <a:buNone/>
              <a:defRPr sz="1800" b="0" cap="none" baseline="0">
                <a:solidFill>
                  <a:schemeClr val="tx1"/>
                </a:solidFill>
                <a:latin typeface="+mn-lt"/>
              </a:defRPr>
            </a:lvl4pPr>
            <a:lvl5pPr marL="0" indent="0">
              <a:lnSpc>
                <a:spcPct val="100000"/>
              </a:lnSpc>
              <a:spcBef>
                <a:spcPts val="600"/>
              </a:spcBef>
              <a:buNone/>
              <a:defRPr sz="1800" b="0" cap="none" baseline="0">
                <a:solidFill>
                  <a:schemeClr val="tx1"/>
                </a:solidFill>
                <a:latin typeface="+mn-lt"/>
              </a:defRPr>
            </a:lvl5pPr>
            <a:lvl6pPr marL="339717" indent="0">
              <a:buNone/>
              <a:defRPr/>
            </a:lvl6pPr>
            <a:lvl7pPr>
              <a:defRPr/>
            </a:lvl7pPr>
            <a:lvl8pPr>
              <a:defRPr/>
            </a:lvl8pPr>
          </a:lstStyle>
          <a:p>
            <a:pPr lvl="0"/>
            <a:r>
              <a:rPr lang="en-US"/>
              <a:t>subtitle</a:t>
            </a:r>
          </a:p>
          <a:p>
            <a:pPr lvl="1"/>
            <a:r>
              <a:rPr lang="en-US"/>
              <a:t>Second level</a:t>
            </a:r>
          </a:p>
          <a:p>
            <a:pPr lvl="2"/>
            <a:r>
              <a:rPr lang="en-US"/>
              <a:t>Third level</a:t>
            </a:r>
          </a:p>
          <a:p>
            <a:pPr lvl="3"/>
            <a:r>
              <a:rPr lang="en-US"/>
              <a:t>Fourth level</a:t>
            </a:r>
          </a:p>
          <a:p>
            <a:pPr lvl="4"/>
            <a:r>
              <a:rPr lang="en-US"/>
              <a:t>Fifth level</a:t>
            </a:r>
          </a:p>
        </p:txBody>
      </p:sp>
      <p:pic>
        <p:nvPicPr>
          <p:cNvPr id="6" name="Picture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440706" y="5839861"/>
            <a:ext cx="4521797" cy="674776"/>
          </a:xfrm>
          <a:prstGeom prst="rect">
            <a:avLst/>
          </a:prstGeom>
        </p:spPr>
      </p:pic>
    </p:spTree>
    <p:extLst>
      <p:ext uri="{BB962C8B-B14F-4D97-AF65-F5344CB8AC3E}">
        <p14:creationId xmlns:p14="http://schemas.microsoft.com/office/powerpoint/2010/main" val="1426263998"/>
      </p:ext>
    </p:extLst>
  </p:cSld>
  <p:clrMapOvr>
    <a:masterClrMapping/>
  </p:clrMapOvr>
  <p:extLst>
    <p:ext uri="{DCECCB84-F9BA-43D5-87BE-67443E8EF086}">
      <p15:sldGuideLst xmlns:p15="http://schemas.microsoft.com/office/powerpoint/2012/main">
        <p15:guide id="1" pos="3840">
          <p15:clr>
            <a:srgbClr val="FBAE40"/>
          </p15:clr>
        </p15:guide>
        <p15:guide id="2" pos="600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057D586-0FC1-47D1-8AEF-6F87758FD544}"/>
              </a:ext>
            </a:extLst>
          </p:cNvPr>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10" name="think-cell Slide" r:id="rId4" imgW="396" imgH="396" progId="TCLayout.ActiveDocument.1">
                  <p:embed/>
                </p:oleObj>
              </mc:Choice>
              <mc:Fallback>
                <p:oleObj name="think-cell Slide" r:id="rId4" imgW="396" imgH="396" progId="TCLayout.ActiveDocument.1">
                  <p:embed/>
                  <p:pic>
                    <p:nvPicPr>
                      <p:cNvPr id="2" name="Object 1" hidden="1">
                        <a:extLst>
                          <a:ext uri="{FF2B5EF4-FFF2-40B4-BE49-F238E27FC236}">
                            <a16:creationId xmlns:a16="http://schemas.microsoft.com/office/drawing/2014/main" id="{6057D586-0FC1-47D1-8AEF-6F87758FD544}"/>
                          </a:ext>
                        </a:extLst>
                      </p:cNvPr>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4" name="Slide Number Placeholder 5"/>
          <p:cNvSpPr>
            <a:spLocks noGrp="1"/>
          </p:cNvSpPr>
          <p:nvPr>
            <p:ph type="sldNum" sz="quarter" idx="4"/>
          </p:nvPr>
        </p:nvSpPr>
        <p:spPr>
          <a:xfrm>
            <a:off x="11072619" y="6551690"/>
            <a:ext cx="770951" cy="192287"/>
          </a:xfrm>
          <a:prstGeom prst="rect">
            <a:avLst/>
          </a:prstGeom>
        </p:spPr>
        <p:txBody>
          <a:bodyPr vert="horz" lIns="0" tIns="0" rIns="0" bIns="0" rtlCol="0" anchor="ctr" anchorCtr="0"/>
          <a:lstStyle>
            <a:lvl1pPr algn="r">
              <a:defRPr sz="1000" b="1" i="0">
                <a:solidFill>
                  <a:schemeClr val="tx2"/>
                </a:solidFill>
                <a:latin typeface="Arial Bold" charset="0"/>
              </a:defRPr>
            </a:lvl1pPr>
          </a:lstStyle>
          <a:p>
            <a:fld id="{0D558541-60C9-42A2-8392-FF12533A6B7A}" type="slidenum">
              <a:rPr lang="en-US" smtClean="0">
                <a:solidFill>
                  <a:srgbClr val="919191"/>
                </a:solidFill>
              </a:rPr>
              <a:pPr/>
              <a:t>‹#›</a:t>
            </a:fld>
            <a:endParaRPr lang="en-US">
              <a:solidFill>
                <a:srgbClr val="919191"/>
              </a:solidFill>
            </a:endParaRPr>
          </a:p>
        </p:txBody>
      </p:sp>
      <p:sp>
        <p:nvSpPr>
          <p:cNvPr id="6" name="Title 6"/>
          <p:cNvSpPr>
            <a:spLocks noGrp="1"/>
          </p:cNvSpPr>
          <p:nvPr>
            <p:ph type="title"/>
          </p:nvPr>
        </p:nvSpPr>
        <p:spPr>
          <a:xfrm>
            <a:off x="381463" y="116213"/>
            <a:ext cx="11462107" cy="1002979"/>
          </a:xfrm>
        </p:spPr>
        <p:txBody>
          <a:bodyPr/>
          <a:lstStyle>
            <a:lvl1pPr marL="0" indent="0" algn="l" defTabSz="914377" rtl="0" eaLnBrk="1" latinLnBrk="0" hangingPunct="1">
              <a:lnSpc>
                <a:spcPct val="100000"/>
              </a:lnSpc>
              <a:spcBef>
                <a:spcPct val="0"/>
              </a:spcBef>
              <a:buNone/>
              <a:defRPr lang="en-GB" sz="2400" b="1" kern="1200" cap="none" baseline="0" dirty="0">
                <a:solidFill>
                  <a:schemeClr val="tx2">
                    <a:lumMod val="75000"/>
                  </a:schemeClr>
                </a:solidFill>
                <a:latin typeface="+mj-lt"/>
                <a:ea typeface="+mj-ea"/>
                <a:cs typeface="+mj-cs"/>
              </a:defRPr>
            </a:lvl1pPr>
          </a:lstStyle>
          <a:p>
            <a:r>
              <a:rPr lang="en-GB"/>
              <a:t>Click to edit Master title style</a:t>
            </a:r>
          </a:p>
        </p:txBody>
      </p:sp>
      <p:sp>
        <p:nvSpPr>
          <p:cNvPr id="7" name="Footer Placeholder 3">
            <a:extLst>
              <a:ext uri="{FF2B5EF4-FFF2-40B4-BE49-F238E27FC236}">
                <a16:creationId xmlns:a16="http://schemas.microsoft.com/office/drawing/2014/main" id="{AF6B6BBB-CD06-42AF-AA66-F91208B45BBE}"/>
              </a:ext>
            </a:extLst>
          </p:cNvPr>
          <p:cNvSpPr>
            <a:spLocks noGrp="1"/>
          </p:cNvSpPr>
          <p:nvPr>
            <p:ph type="ftr" sz="quarter" idx="3"/>
          </p:nvPr>
        </p:nvSpPr>
        <p:spPr>
          <a:xfrm>
            <a:off x="381000" y="6577928"/>
            <a:ext cx="6538274" cy="138499"/>
          </a:xfrm>
          <a:prstGeom prst="rect">
            <a:avLst/>
          </a:prstGeom>
        </p:spPr>
        <p:txBody>
          <a:bodyPr vert="horz" wrap="square" lIns="0" tIns="0" rIns="0" bIns="0" rtlCol="0">
            <a:spAutoFit/>
          </a:bodyPr>
          <a:lstStyle>
            <a:lvl1pPr algn="l">
              <a:defRPr lang="en-AU" sz="900" b="0" i="0">
                <a:solidFill>
                  <a:schemeClr val="tx2"/>
                </a:solidFill>
              </a:defRPr>
            </a:lvl1pPr>
          </a:lstStyle>
          <a:p>
            <a:r>
              <a:rPr lang="sv-SE">
                <a:solidFill>
                  <a:srgbClr val="919191"/>
                </a:solidFill>
              </a:rPr>
              <a:t>#versusvirus - Hackathon submission: Team #60</a:t>
            </a:r>
            <a:endParaRPr lang="en-US">
              <a:solidFill>
                <a:srgbClr val="919191"/>
              </a:solidFill>
            </a:endParaRPr>
          </a:p>
        </p:txBody>
      </p:sp>
    </p:spTree>
    <p:extLst>
      <p:ext uri="{BB962C8B-B14F-4D97-AF65-F5344CB8AC3E}">
        <p14:creationId xmlns:p14="http://schemas.microsoft.com/office/powerpoint/2010/main" val="497817783"/>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Divider Purple">
    <p:bg>
      <p:bgPr>
        <a:solidFill>
          <a:schemeClr val="accent2"/>
        </a:solidFill>
        <a:effectLst/>
      </p:bgPr>
    </p:bg>
    <p:spTree>
      <p:nvGrpSpPr>
        <p:cNvPr id="1" name=""/>
        <p:cNvGrpSpPr/>
        <p:nvPr/>
      </p:nvGrpSpPr>
      <p:grpSpPr>
        <a:xfrm>
          <a:off x="0" y="0"/>
          <a:ext cx="0" cy="0"/>
          <a:chOff x="0" y="0"/>
          <a:chExt cx="0" cy="0"/>
        </a:xfrm>
      </p:grpSpPr>
      <p:graphicFrame>
        <p:nvGraphicFramePr>
          <p:cNvPr id="3" name="Objekt 2" hidden="1">
            <a:extLst>
              <a:ext uri="{FF2B5EF4-FFF2-40B4-BE49-F238E27FC236}">
                <a16:creationId xmlns:a16="http://schemas.microsoft.com/office/drawing/2014/main" id="{E24B961C-6EB0-4838-84A1-BBF812C1A286}"/>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425" imgH="426" progId="TCLayout.ActiveDocument.1">
                  <p:embed/>
                </p:oleObj>
              </mc:Choice>
              <mc:Fallback>
                <p:oleObj name="think-cell Slide" r:id="rId5" imgW="425" imgH="426" progId="TCLayout.ActiveDocument.1">
                  <p:embed/>
                  <p:pic>
                    <p:nvPicPr>
                      <p:cNvPr id="3" name="Objekt 2" hidden="1">
                        <a:extLst>
                          <a:ext uri="{FF2B5EF4-FFF2-40B4-BE49-F238E27FC236}">
                            <a16:creationId xmlns:a16="http://schemas.microsoft.com/office/drawing/2014/main" id="{E24B961C-6EB0-4838-84A1-BBF812C1A286}"/>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hteck 1" hidden="1">
            <a:extLst>
              <a:ext uri="{FF2B5EF4-FFF2-40B4-BE49-F238E27FC236}">
                <a16:creationId xmlns:a16="http://schemas.microsoft.com/office/drawing/2014/main" id="{3FB25908-476B-4C64-BCC2-231EB8B6BE3C}"/>
              </a:ext>
            </a:extLst>
          </p:cNvPr>
          <p:cNvSpPr/>
          <p:nvPr userDrawn="1">
            <p:custDataLst>
              <p:tags r:id="rId3"/>
            </p:custDataLst>
          </p:nvPr>
        </p:nvSpPr>
        <p:spPr>
          <a:xfrm>
            <a:off x="0" y="0"/>
            <a:ext cx="158750" cy="15875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vert="horz" wrap="none" lIns="0" tIns="0" rIns="0" bIns="0" numCol="1" spcCol="0" rtlCol="0" anchor="ctr" anchorCtr="0">
            <a:noAutofit/>
          </a:bodyPr>
          <a:lstStyle/>
          <a:p>
            <a:pPr marL="0" lvl="0" indent="0" algn="ctr" eaLnBrk="1">
              <a:lnSpc>
                <a:spcPct val="70000"/>
              </a:lnSpc>
              <a:spcBef>
                <a:spcPct val="0"/>
              </a:spcBef>
              <a:spcAft>
                <a:spcPct val="0"/>
              </a:spcAft>
            </a:pPr>
            <a:endParaRPr lang="en-US" sz="6600" b="0" i="0" baseline="0">
              <a:latin typeface="Graphik Black" panose="020B0A03030202060203" pitchFamily="34" charset="0"/>
              <a:sym typeface="Graphik Black" panose="020B0A03030202060203" pitchFamily="34" charset="0"/>
            </a:endParaRPr>
          </a:p>
        </p:txBody>
      </p:sp>
      <p:sp>
        <p:nvSpPr>
          <p:cNvPr id="5" name="Title 2">
            <a:extLst>
              <a:ext uri="{FF2B5EF4-FFF2-40B4-BE49-F238E27FC236}">
                <a16:creationId xmlns:a16="http://schemas.microsoft.com/office/drawing/2014/main" id="{F3F18B7A-00BA-485E-B7C8-667011408A72}"/>
              </a:ext>
            </a:extLst>
          </p:cNvPr>
          <p:cNvSpPr>
            <a:spLocks noGrp="1"/>
          </p:cNvSpPr>
          <p:nvPr>
            <p:ph type="title" hasCustomPrompt="1"/>
          </p:nvPr>
        </p:nvSpPr>
        <p:spPr>
          <a:xfrm>
            <a:off x="381000" y="980728"/>
            <a:ext cx="11430000" cy="710964"/>
          </a:xfrm>
          <a:prstGeom prst="rect">
            <a:avLst/>
          </a:prstGeom>
        </p:spPr>
        <p:txBody>
          <a:bodyPr wrap="square" lIns="0" tIns="0" rIns="0" bIns="0" anchor="t" anchorCtr="0">
            <a:spAutoFit/>
          </a:bodyPr>
          <a:lstStyle>
            <a:lvl1pPr>
              <a:lnSpc>
                <a:spcPct val="70000"/>
              </a:lnSpc>
              <a:defRPr sz="6600" cap="all" baseline="0">
                <a:solidFill>
                  <a:schemeClr val="bg1"/>
                </a:solidFill>
              </a:defRPr>
            </a:lvl1pPr>
          </a:lstStyle>
          <a:p>
            <a:r>
              <a:rPr lang="en-US"/>
              <a:t>Divider slide</a:t>
            </a:r>
          </a:p>
        </p:txBody>
      </p:sp>
    </p:spTree>
    <p:extLst>
      <p:ext uri="{BB962C8B-B14F-4D97-AF65-F5344CB8AC3E}">
        <p14:creationId xmlns:p14="http://schemas.microsoft.com/office/powerpoint/2010/main" val="935773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Sub">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spid="_x0000_s6146" name="think-cell Slide" r:id="rId4" imgW="493" imgH="493" progId="TCLayout.ActiveDocument.1">
                  <p:embed/>
                </p:oleObj>
              </mc:Choice>
              <mc:Fallback>
                <p:oleObj name="think-cell Slide" r:id="rId4" imgW="493" imgH="493" progId="TCLayout.ActiveDocument.1">
                  <p:embed/>
                  <p:pic>
                    <p:nvPicPr>
                      <p:cNvPr id="2" name="Object 1" hidden="1"/>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219EAA84-58D8-4B17-8ECD-32C428191559}"/>
              </a:ext>
            </a:extLst>
          </p:cNvPr>
          <p:cNvSpPr>
            <a:spLocks noGrp="1"/>
          </p:cNvSpPr>
          <p:nvPr>
            <p:ph type="title" hasCustomPrompt="1"/>
          </p:nvPr>
        </p:nvSpPr>
        <p:spPr>
          <a:xfrm>
            <a:off x="407987" y="345188"/>
            <a:ext cx="11376027" cy="603242"/>
          </a:xfrm>
        </p:spPr>
        <p:txBody>
          <a:bodyPr wrap="square" lIns="0" tIns="0" rIns="0" bIns="0" anchor="t" anchorCtr="0">
            <a:noAutofit/>
          </a:bodyPr>
          <a:lstStyle>
            <a:lvl1pPr marL="0" indent="0" algn="l">
              <a:lnSpc>
                <a:spcPct val="70000"/>
              </a:lnSpc>
              <a:spcBef>
                <a:spcPct val="0"/>
              </a:spcBef>
              <a:spcAft>
                <a:spcPts val="0"/>
              </a:spcAft>
              <a:buFontTx/>
              <a:buNone/>
              <a:defRPr sz="2200" b="0" i="0">
                <a:solidFill>
                  <a:schemeClr val="accent1"/>
                </a:solidFill>
                <a:latin typeface="Arial Black" panose="020B0A04020102020204" pitchFamily="34" charset="0"/>
              </a:defRPr>
            </a:lvl1pPr>
          </a:lstStyle>
          <a:p>
            <a:r>
              <a:rPr lang="en-US"/>
              <a:t>Click to edit Master title style</a:t>
            </a:r>
          </a:p>
        </p:txBody>
      </p:sp>
    </p:spTree>
    <p:extLst>
      <p:ext uri="{BB962C8B-B14F-4D97-AF65-F5344CB8AC3E}">
        <p14:creationId xmlns:p14="http://schemas.microsoft.com/office/powerpoint/2010/main" val="1156620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Only 1.1">
    <p:bg>
      <p:bgPr>
        <a:solidFill>
          <a:schemeClr val="bg1"/>
        </a:solidFill>
        <a:effectLst/>
      </p:bgPr>
    </p:bg>
    <p:spTree>
      <p:nvGrpSpPr>
        <p:cNvPr id="1" name=""/>
        <p:cNvGrpSpPr/>
        <p:nvPr/>
      </p:nvGrpSpPr>
      <p:grpSpPr>
        <a:xfrm>
          <a:off x="0" y="0"/>
          <a:ext cx="0" cy="0"/>
          <a:chOff x="0" y="0"/>
          <a:chExt cx="0" cy="0"/>
        </a:xfrm>
      </p:grpSpPr>
      <p:sp>
        <p:nvSpPr>
          <p:cNvPr id="5" name="Footer Placeholder 5">
            <a:extLst>
              <a:ext uri="{FF2B5EF4-FFF2-40B4-BE49-F238E27FC236}">
                <a16:creationId xmlns:a16="http://schemas.microsoft.com/office/drawing/2014/main" id="{144FEB45-5B13-814A-A7C6-C024B705C199}"/>
              </a:ext>
            </a:extLst>
          </p:cNvPr>
          <p:cNvSpPr>
            <a:spLocks noGrp="1"/>
          </p:cNvSpPr>
          <p:nvPr>
            <p:ph type="ftr" sz="quarter" idx="11"/>
          </p:nvPr>
        </p:nvSpPr>
        <p:spPr>
          <a:xfrm>
            <a:off x="7391584" y="6537399"/>
            <a:ext cx="4141956" cy="161962"/>
          </a:xfrm>
        </p:spPr>
        <p:txBody>
          <a:bodyPr/>
          <a:lstStyle>
            <a:lvl1pPr>
              <a:defRPr>
                <a:latin typeface="Graphik" panose="020B0503030202060203" pitchFamily="34" charset="77"/>
              </a:defRPr>
            </a:lvl1pPr>
          </a:lstStyle>
          <a:p>
            <a:r>
              <a:rPr lang="sv-SE"/>
              <a:t>#versusvirus - Hackathon submission: Team #60</a:t>
            </a:r>
            <a:endParaRPr lang="en-US"/>
          </a:p>
        </p:txBody>
      </p:sp>
      <p:sp>
        <p:nvSpPr>
          <p:cNvPr id="6" name="Slide Number Placeholder 6">
            <a:extLst>
              <a:ext uri="{FF2B5EF4-FFF2-40B4-BE49-F238E27FC236}">
                <a16:creationId xmlns:a16="http://schemas.microsoft.com/office/drawing/2014/main" id="{565ED8D5-F7BD-D244-8E89-518DAA5C79DE}"/>
              </a:ext>
            </a:extLst>
          </p:cNvPr>
          <p:cNvSpPr>
            <a:spLocks noGrp="1"/>
          </p:cNvSpPr>
          <p:nvPr>
            <p:ph type="sldNum" sz="quarter" idx="12"/>
          </p:nvPr>
        </p:nvSpPr>
        <p:spPr>
          <a:xfrm flipH="1">
            <a:off x="11617001" y="6537474"/>
            <a:ext cx="216084" cy="161888"/>
          </a:xfrm>
        </p:spPr>
        <p:txBody>
          <a:bodyPr/>
          <a:lstStyle>
            <a:lvl1pPr>
              <a:defRPr>
                <a:latin typeface="Graphik" panose="020B0503030202060203" pitchFamily="34" charset="77"/>
              </a:defRPr>
            </a:lvl1pPr>
          </a:lstStyle>
          <a:p>
            <a:fld id="{4F9AC08D-23A9-440E-BCB9-AA1E9877CC38}" type="slidenum">
              <a:rPr lang="en-US" smtClean="0"/>
              <a:pPr/>
              <a:t>‹#›</a:t>
            </a:fld>
            <a:endParaRPr lang="en-US"/>
          </a:p>
        </p:txBody>
      </p:sp>
      <p:sp>
        <p:nvSpPr>
          <p:cNvPr id="2" name="Title 1">
            <a:extLst>
              <a:ext uri="{FF2B5EF4-FFF2-40B4-BE49-F238E27FC236}">
                <a16:creationId xmlns:a16="http://schemas.microsoft.com/office/drawing/2014/main" id="{0DC17F5D-75B4-214F-897A-1071EDD47418}"/>
              </a:ext>
            </a:extLst>
          </p:cNvPr>
          <p:cNvSpPr>
            <a:spLocks noGrp="1"/>
          </p:cNvSpPr>
          <p:nvPr>
            <p:ph type="title" hasCustomPrompt="1"/>
          </p:nvPr>
        </p:nvSpPr>
        <p:spPr>
          <a:xfrm>
            <a:off x="425171" y="296863"/>
            <a:ext cx="7326592" cy="1501938"/>
          </a:xfrm>
        </p:spPr>
        <p:txBody>
          <a:bodyPr vert="horz" wrap="square" lIns="0" tIns="0" rIns="0" bIns="0" rtlCol="0" anchor="b">
            <a:noAutofit/>
          </a:bodyPr>
          <a:lstStyle>
            <a:lvl1pPr marL="0" indent="0">
              <a:lnSpc>
                <a:spcPct val="80000"/>
              </a:lnSpc>
              <a:spcBef>
                <a:spcPts val="0"/>
              </a:spcBef>
              <a:buFont typeface="Arial" pitchFamily="34" charset="0"/>
              <a:buNone/>
              <a:defRPr lang="en-US" b="0" i="0">
                <a:ea typeface="Roboto" panose="02000000000000000000" pitchFamily="2" charset="0"/>
              </a:defRPr>
            </a:lvl1pPr>
          </a:lstStyle>
          <a:p>
            <a:pPr marL="0" lvl="0" indent="0">
              <a:spcBef>
                <a:spcPts val="0"/>
              </a:spcBef>
              <a:buFont typeface="Arial" pitchFamily="34" charset="0"/>
              <a:buNone/>
            </a:pPr>
            <a:r>
              <a:rPr lang="en-US"/>
              <a:t>INSERT MAIN TITLE </a:t>
            </a:r>
            <a:br>
              <a:rPr lang="en-US"/>
            </a:br>
            <a:r>
              <a:rPr lang="en-US"/>
              <a:t>AT 36PT MIN 30PT</a:t>
            </a:r>
          </a:p>
        </p:txBody>
      </p:sp>
    </p:spTree>
    <p:extLst>
      <p:ext uri="{BB962C8B-B14F-4D97-AF65-F5344CB8AC3E}">
        <p14:creationId xmlns:p14="http://schemas.microsoft.com/office/powerpoint/2010/main" val="1821879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el pag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194"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grpSp>
        <p:nvGrpSpPr>
          <p:cNvPr id="32" name="Group 31"/>
          <p:cNvGrpSpPr>
            <a:grpSpLocks noChangeAspect="1"/>
          </p:cNvGrpSpPr>
          <p:nvPr userDrawn="1"/>
        </p:nvGrpSpPr>
        <p:grpSpPr>
          <a:xfrm>
            <a:off x="581424" y="5603686"/>
            <a:ext cx="1917342" cy="514469"/>
            <a:chOff x="4233863" y="3327400"/>
            <a:chExt cx="852487" cy="228600"/>
          </a:xfrm>
          <a:solidFill>
            <a:srgbClr val="000000"/>
          </a:solidFill>
        </p:grpSpPr>
        <p:sp>
          <p:nvSpPr>
            <p:cNvPr id="33" name="Freeform 86"/>
            <p:cNvSpPr>
              <a:spLocks noChangeArrowheads="1"/>
            </p:cNvSpPr>
            <p:nvPr/>
          </p:nvSpPr>
          <p:spPr bwMode="auto">
            <a:xfrm>
              <a:off x="4233863" y="3455988"/>
              <a:ext cx="87312" cy="100012"/>
            </a:xfrm>
            <a:custGeom>
              <a:avLst/>
              <a:gdLst>
                <a:gd name="T0" fmla="*/ 139 w 243"/>
                <a:gd name="T1" fmla="*/ 113 h 279"/>
                <a:gd name="T2" fmla="*/ 169 w 243"/>
                <a:gd name="T3" fmla="*/ 113 h 279"/>
                <a:gd name="T4" fmla="*/ 169 w 243"/>
                <a:gd name="T5" fmla="*/ 102 h 279"/>
                <a:gd name="T6" fmla="*/ 126 w 243"/>
                <a:gd name="T7" fmla="*/ 54 h 279"/>
                <a:gd name="T8" fmla="*/ 81 w 243"/>
                <a:gd name="T9" fmla="*/ 91 h 279"/>
                <a:gd name="T10" fmla="*/ 11 w 243"/>
                <a:gd name="T11" fmla="*/ 91 h 279"/>
                <a:gd name="T12" fmla="*/ 130 w 243"/>
                <a:gd name="T13" fmla="*/ 0 h 279"/>
                <a:gd name="T14" fmla="*/ 242 w 243"/>
                <a:gd name="T15" fmla="*/ 99 h 279"/>
                <a:gd name="T16" fmla="*/ 242 w 243"/>
                <a:gd name="T17" fmla="*/ 273 h 279"/>
                <a:gd name="T18" fmla="*/ 170 w 243"/>
                <a:gd name="T19" fmla="*/ 273 h 279"/>
                <a:gd name="T20" fmla="*/ 170 w 243"/>
                <a:gd name="T21" fmla="*/ 241 h 279"/>
                <a:gd name="T22" fmla="*/ 90 w 243"/>
                <a:gd name="T23" fmla="*/ 278 h 279"/>
                <a:gd name="T24" fmla="*/ 0 w 243"/>
                <a:gd name="T25" fmla="*/ 199 h 279"/>
                <a:gd name="T26" fmla="*/ 139 w 243"/>
                <a:gd name="T27" fmla="*/ 113 h 279"/>
                <a:gd name="T28" fmla="*/ 169 w 243"/>
                <a:gd name="T29" fmla="*/ 157 h 279"/>
                <a:gd name="T30" fmla="*/ 141 w 243"/>
                <a:gd name="T31" fmla="*/ 157 h 279"/>
                <a:gd name="T32" fmla="*/ 73 w 243"/>
                <a:gd name="T33" fmla="*/ 195 h 279"/>
                <a:gd name="T34" fmla="*/ 112 w 243"/>
                <a:gd name="T35" fmla="*/ 227 h 279"/>
                <a:gd name="T36" fmla="*/ 169 w 243"/>
                <a:gd name="T37" fmla="*/ 179 h 279"/>
                <a:gd name="T38" fmla="*/ 169 w 243"/>
                <a:gd name="T39" fmla="*/ 1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79">
                  <a:moveTo>
                    <a:pt x="139" y="113"/>
                  </a:moveTo>
                  <a:lnTo>
                    <a:pt x="169" y="113"/>
                  </a:lnTo>
                  <a:lnTo>
                    <a:pt x="169" y="102"/>
                  </a:lnTo>
                  <a:cubicBezTo>
                    <a:pt x="169" y="71"/>
                    <a:pt x="160" y="54"/>
                    <a:pt x="126" y="54"/>
                  </a:cubicBezTo>
                  <a:cubicBezTo>
                    <a:pt x="97" y="54"/>
                    <a:pt x="84" y="68"/>
                    <a:pt x="81" y="91"/>
                  </a:cubicBezTo>
                  <a:lnTo>
                    <a:pt x="11" y="91"/>
                  </a:lnTo>
                  <a:cubicBezTo>
                    <a:pt x="15" y="28"/>
                    <a:pt x="64" y="0"/>
                    <a:pt x="130" y="0"/>
                  </a:cubicBezTo>
                  <a:cubicBezTo>
                    <a:pt x="195" y="0"/>
                    <a:pt x="242" y="26"/>
                    <a:pt x="242" y="99"/>
                  </a:cubicBezTo>
                  <a:lnTo>
                    <a:pt x="242" y="273"/>
                  </a:lnTo>
                  <a:lnTo>
                    <a:pt x="170" y="273"/>
                  </a:lnTo>
                  <a:lnTo>
                    <a:pt x="170" y="241"/>
                  </a:lnTo>
                  <a:cubicBezTo>
                    <a:pt x="155" y="262"/>
                    <a:pt x="132" y="278"/>
                    <a:pt x="90" y="278"/>
                  </a:cubicBezTo>
                  <a:cubicBezTo>
                    <a:pt x="41" y="278"/>
                    <a:pt x="0" y="255"/>
                    <a:pt x="0" y="199"/>
                  </a:cubicBezTo>
                  <a:cubicBezTo>
                    <a:pt x="0" y="137"/>
                    <a:pt x="58" y="113"/>
                    <a:pt x="139" y="113"/>
                  </a:cubicBezTo>
                  <a:close/>
                  <a:moveTo>
                    <a:pt x="169" y="157"/>
                  </a:moveTo>
                  <a:lnTo>
                    <a:pt x="141" y="157"/>
                  </a:lnTo>
                  <a:cubicBezTo>
                    <a:pt x="98" y="157"/>
                    <a:pt x="73" y="166"/>
                    <a:pt x="73" y="195"/>
                  </a:cubicBezTo>
                  <a:cubicBezTo>
                    <a:pt x="73" y="214"/>
                    <a:pt x="85" y="227"/>
                    <a:pt x="112" y="227"/>
                  </a:cubicBezTo>
                  <a:cubicBezTo>
                    <a:pt x="144" y="227"/>
                    <a:pt x="169" y="209"/>
                    <a:pt x="169" y="179"/>
                  </a:cubicBezTo>
                  <a:lnTo>
                    <a:pt x="169" y="15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4" name="Freeform 87"/>
            <p:cNvSpPr>
              <a:spLocks noChangeArrowheads="1"/>
            </p:cNvSpPr>
            <p:nvPr/>
          </p:nvSpPr>
          <p:spPr bwMode="auto">
            <a:xfrm>
              <a:off x="4330700" y="3455988"/>
              <a:ext cx="95250" cy="100012"/>
            </a:xfrm>
            <a:custGeom>
              <a:avLst/>
              <a:gdLst>
                <a:gd name="T0" fmla="*/ 0 w 266"/>
                <a:gd name="T1" fmla="*/ 139 h 279"/>
                <a:gd name="T2" fmla="*/ 138 w 266"/>
                <a:gd name="T3" fmla="*/ 0 h 279"/>
                <a:gd name="T4" fmla="*/ 263 w 266"/>
                <a:gd name="T5" fmla="*/ 103 h 279"/>
                <a:gd name="T6" fmla="*/ 194 w 266"/>
                <a:gd name="T7" fmla="*/ 103 h 279"/>
                <a:gd name="T8" fmla="*/ 139 w 266"/>
                <a:gd name="T9" fmla="*/ 58 h 279"/>
                <a:gd name="T10" fmla="*/ 76 w 266"/>
                <a:gd name="T11" fmla="*/ 138 h 279"/>
                <a:gd name="T12" fmla="*/ 76 w 266"/>
                <a:gd name="T13" fmla="*/ 142 h 279"/>
                <a:gd name="T14" fmla="*/ 141 w 266"/>
                <a:gd name="T15" fmla="*/ 223 h 279"/>
                <a:gd name="T16" fmla="*/ 198 w 266"/>
                <a:gd name="T17" fmla="*/ 171 h 279"/>
                <a:gd name="T18" fmla="*/ 265 w 266"/>
                <a:gd name="T19" fmla="*/ 171 h 279"/>
                <a:gd name="T20" fmla="*/ 137 w 266"/>
                <a:gd name="T21" fmla="*/ 278 h 279"/>
                <a:gd name="T22" fmla="*/ 0 w 266"/>
                <a:gd name="T23" fmla="*/ 143 h 279"/>
                <a:gd name="T24" fmla="*/ 0 w 266"/>
                <a:gd name="T25" fmla="*/ 13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79">
                  <a:moveTo>
                    <a:pt x="0" y="139"/>
                  </a:moveTo>
                  <a:cubicBezTo>
                    <a:pt x="0" y="52"/>
                    <a:pt x="62" y="0"/>
                    <a:pt x="138" y="0"/>
                  </a:cubicBezTo>
                  <a:cubicBezTo>
                    <a:pt x="200" y="0"/>
                    <a:pt x="257" y="27"/>
                    <a:pt x="263" y="103"/>
                  </a:cubicBezTo>
                  <a:lnTo>
                    <a:pt x="194" y="103"/>
                  </a:lnTo>
                  <a:cubicBezTo>
                    <a:pt x="188" y="72"/>
                    <a:pt x="170" y="58"/>
                    <a:pt x="139" y="58"/>
                  </a:cubicBezTo>
                  <a:cubicBezTo>
                    <a:pt x="101" y="58"/>
                    <a:pt x="76" y="87"/>
                    <a:pt x="76" y="138"/>
                  </a:cubicBezTo>
                  <a:lnTo>
                    <a:pt x="76" y="142"/>
                  </a:lnTo>
                  <a:cubicBezTo>
                    <a:pt x="76" y="195"/>
                    <a:pt x="100" y="223"/>
                    <a:pt x="141" y="223"/>
                  </a:cubicBezTo>
                  <a:cubicBezTo>
                    <a:pt x="171" y="223"/>
                    <a:pt x="195" y="205"/>
                    <a:pt x="198" y="171"/>
                  </a:cubicBezTo>
                  <a:lnTo>
                    <a:pt x="265" y="171"/>
                  </a:lnTo>
                  <a:cubicBezTo>
                    <a:pt x="261" y="235"/>
                    <a:pt x="215" y="278"/>
                    <a:pt x="137" y="278"/>
                  </a:cubicBezTo>
                  <a:cubicBezTo>
                    <a:pt x="59" y="278"/>
                    <a:pt x="0" y="230"/>
                    <a:pt x="0" y="143"/>
                  </a:cubicBez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5" name="Freeform 88"/>
            <p:cNvSpPr>
              <a:spLocks noChangeArrowheads="1"/>
            </p:cNvSpPr>
            <p:nvPr/>
          </p:nvSpPr>
          <p:spPr bwMode="auto">
            <a:xfrm>
              <a:off x="4435475" y="3455988"/>
              <a:ext cx="95250" cy="100012"/>
            </a:xfrm>
            <a:custGeom>
              <a:avLst/>
              <a:gdLst>
                <a:gd name="T0" fmla="*/ 0 w 266"/>
                <a:gd name="T1" fmla="*/ 139 h 279"/>
                <a:gd name="T2" fmla="*/ 138 w 266"/>
                <a:gd name="T3" fmla="*/ 0 h 279"/>
                <a:gd name="T4" fmla="*/ 263 w 266"/>
                <a:gd name="T5" fmla="*/ 103 h 279"/>
                <a:gd name="T6" fmla="*/ 194 w 266"/>
                <a:gd name="T7" fmla="*/ 103 h 279"/>
                <a:gd name="T8" fmla="*/ 139 w 266"/>
                <a:gd name="T9" fmla="*/ 58 h 279"/>
                <a:gd name="T10" fmla="*/ 76 w 266"/>
                <a:gd name="T11" fmla="*/ 138 h 279"/>
                <a:gd name="T12" fmla="*/ 76 w 266"/>
                <a:gd name="T13" fmla="*/ 142 h 279"/>
                <a:gd name="T14" fmla="*/ 141 w 266"/>
                <a:gd name="T15" fmla="*/ 223 h 279"/>
                <a:gd name="T16" fmla="*/ 198 w 266"/>
                <a:gd name="T17" fmla="*/ 171 h 279"/>
                <a:gd name="T18" fmla="*/ 265 w 266"/>
                <a:gd name="T19" fmla="*/ 171 h 279"/>
                <a:gd name="T20" fmla="*/ 137 w 266"/>
                <a:gd name="T21" fmla="*/ 278 h 279"/>
                <a:gd name="T22" fmla="*/ 0 w 266"/>
                <a:gd name="T23" fmla="*/ 143 h 279"/>
                <a:gd name="T24" fmla="*/ 0 w 266"/>
                <a:gd name="T25" fmla="*/ 13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79">
                  <a:moveTo>
                    <a:pt x="0" y="139"/>
                  </a:moveTo>
                  <a:cubicBezTo>
                    <a:pt x="0" y="52"/>
                    <a:pt x="62" y="0"/>
                    <a:pt x="138" y="0"/>
                  </a:cubicBezTo>
                  <a:cubicBezTo>
                    <a:pt x="200" y="0"/>
                    <a:pt x="257" y="27"/>
                    <a:pt x="263" y="103"/>
                  </a:cubicBezTo>
                  <a:lnTo>
                    <a:pt x="194" y="103"/>
                  </a:lnTo>
                  <a:cubicBezTo>
                    <a:pt x="188" y="72"/>
                    <a:pt x="170" y="58"/>
                    <a:pt x="139" y="58"/>
                  </a:cubicBezTo>
                  <a:cubicBezTo>
                    <a:pt x="101" y="58"/>
                    <a:pt x="76" y="87"/>
                    <a:pt x="76" y="138"/>
                  </a:cubicBezTo>
                  <a:lnTo>
                    <a:pt x="76" y="142"/>
                  </a:lnTo>
                  <a:cubicBezTo>
                    <a:pt x="76" y="195"/>
                    <a:pt x="100" y="223"/>
                    <a:pt x="141" y="223"/>
                  </a:cubicBezTo>
                  <a:cubicBezTo>
                    <a:pt x="171" y="223"/>
                    <a:pt x="195" y="205"/>
                    <a:pt x="198" y="171"/>
                  </a:cubicBezTo>
                  <a:lnTo>
                    <a:pt x="265" y="171"/>
                  </a:lnTo>
                  <a:cubicBezTo>
                    <a:pt x="261" y="235"/>
                    <a:pt x="215" y="278"/>
                    <a:pt x="137" y="278"/>
                  </a:cubicBezTo>
                  <a:cubicBezTo>
                    <a:pt x="59" y="278"/>
                    <a:pt x="0" y="230"/>
                    <a:pt x="0" y="143"/>
                  </a:cubicBez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6" name="Freeform 89"/>
            <p:cNvSpPr>
              <a:spLocks noChangeArrowheads="1"/>
            </p:cNvSpPr>
            <p:nvPr/>
          </p:nvSpPr>
          <p:spPr bwMode="auto">
            <a:xfrm>
              <a:off x="4538663" y="3455988"/>
              <a:ext cx="96837" cy="100012"/>
            </a:xfrm>
            <a:custGeom>
              <a:avLst/>
              <a:gdLst>
                <a:gd name="T0" fmla="*/ 0 w 268"/>
                <a:gd name="T1" fmla="*/ 139 h 279"/>
                <a:gd name="T2" fmla="*/ 137 w 268"/>
                <a:gd name="T3" fmla="*/ 0 h 279"/>
                <a:gd name="T4" fmla="*/ 267 w 268"/>
                <a:gd name="T5" fmla="*/ 136 h 279"/>
                <a:gd name="T6" fmla="*/ 267 w 268"/>
                <a:gd name="T7" fmla="*/ 156 h 279"/>
                <a:gd name="T8" fmla="*/ 75 w 268"/>
                <a:gd name="T9" fmla="*/ 156 h 279"/>
                <a:gd name="T10" fmla="*/ 141 w 268"/>
                <a:gd name="T11" fmla="*/ 226 h 279"/>
                <a:gd name="T12" fmla="*/ 197 w 268"/>
                <a:gd name="T13" fmla="*/ 189 h 279"/>
                <a:gd name="T14" fmla="*/ 267 w 268"/>
                <a:gd name="T15" fmla="*/ 189 h 279"/>
                <a:gd name="T16" fmla="*/ 139 w 268"/>
                <a:gd name="T17" fmla="*/ 278 h 279"/>
                <a:gd name="T18" fmla="*/ 0 w 268"/>
                <a:gd name="T19" fmla="*/ 143 h 279"/>
                <a:gd name="T20" fmla="*/ 0 w 268"/>
                <a:gd name="T21" fmla="*/ 139 h 279"/>
                <a:gd name="T22" fmla="*/ 196 w 268"/>
                <a:gd name="T23" fmla="*/ 111 h 279"/>
                <a:gd name="T24" fmla="*/ 137 w 268"/>
                <a:gd name="T25" fmla="*/ 51 h 279"/>
                <a:gd name="T26" fmla="*/ 76 w 268"/>
                <a:gd name="T27" fmla="*/ 111 h 279"/>
                <a:gd name="T28" fmla="*/ 196 w 268"/>
                <a:gd name="T29" fmla="*/ 1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279">
                  <a:moveTo>
                    <a:pt x="0" y="139"/>
                  </a:moveTo>
                  <a:cubicBezTo>
                    <a:pt x="0" y="55"/>
                    <a:pt x="60" y="0"/>
                    <a:pt x="137" y="0"/>
                  </a:cubicBezTo>
                  <a:cubicBezTo>
                    <a:pt x="206" y="0"/>
                    <a:pt x="267" y="40"/>
                    <a:pt x="267" y="136"/>
                  </a:cubicBezTo>
                  <a:lnTo>
                    <a:pt x="267" y="156"/>
                  </a:lnTo>
                  <a:lnTo>
                    <a:pt x="75" y="156"/>
                  </a:lnTo>
                  <a:cubicBezTo>
                    <a:pt x="77" y="200"/>
                    <a:pt x="101" y="226"/>
                    <a:pt x="141" y="226"/>
                  </a:cubicBezTo>
                  <a:cubicBezTo>
                    <a:pt x="176" y="226"/>
                    <a:pt x="192" y="211"/>
                    <a:pt x="197" y="189"/>
                  </a:cubicBezTo>
                  <a:lnTo>
                    <a:pt x="267" y="189"/>
                  </a:lnTo>
                  <a:cubicBezTo>
                    <a:pt x="258" y="246"/>
                    <a:pt x="212" y="278"/>
                    <a:pt x="139" y="278"/>
                  </a:cubicBezTo>
                  <a:cubicBezTo>
                    <a:pt x="59" y="278"/>
                    <a:pt x="0" y="228"/>
                    <a:pt x="0" y="143"/>
                  </a:cubicBezTo>
                  <a:lnTo>
                    <a:pt x="0" y="139"/>
                  </a:lnTo>
                  <a:close/>
                  <a:moveTo>
                    <a:pt x="196" y="111"/>
                  </a:moveTo>
                  <a:cubicBezTo>
                    <a:pt x="193" y="70"/>
                    <a:pt x="173" y="51"/>
                    <a:pt x="137" y="51"/>
                  </a:cubicBezTo>
                  <a:cubicBezTo>
                    <a:pt x="104" y="51"/>
                    <a:pt x="82" y="73"/>
                    <a:pt x="76" y="111"/>
                  </a:cubicBezTo>
                  <a:lnTo>
                    <a:pt x="196" y="11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7" name="Freeform 90"/>
            <p:cNvSpPr>
              <a:spLocks noChangeArrowheads="1"/>
            </p:cNvSpPr>
            <p:nvPr/>
          </p:nvSpPr>
          <p:spPr bwMode="auto">
            <a:xfrm>
              <a:off x="4646613" y="3455988"/>
              <a:ext cx="90487" cy="98425"/>
            </a:xfrm>
            <a:custGeom>
              <a:avLst/>
              <a:gdLst>
                <a:gd name="T0" fmla="*/ 0 w 251"/>
                <a:gd name="T1" fmla="*/ 6 h 274"/>
                <a:gd name="T2" fmla="*/ 74 w 251"/>
                <a:gd name="T3" fmla="*/ 6 h 274"/>
                <a:gd name="T4" fmla="*/ 74 w 251"/>
                <a:gd name="T5" fmla="*/ 48 h 274"/>
                <a:gd name="T6" fmla="*/ 161 w 251"/>
                <a:gd name="T7" fmla="*/ 0 h 274"/>
                <a:gd name="T8" fmla="*/ 250 w 251"/>
                <a:gd name="T9" fmla="*/ 103 h 274"/>
                <a:gd name="T10" fmla="*/ 250 w 251"/>
                <a:gd name="T11" fmla="*/ 273 h 274"/>
                <a:gd name="T12" fmla="*/ 177 w 251"/>
                <a:gd name="T13" fmla="*/ 273 h 274"/>
                <a:gd name="T14" fmla="*/ 177 w 251"/>
                <a:gd name="T15" fmla="*/ 114 h 274"/>
                <a:gd name="T16" fmla="*/ 130 w 251"/>
                <a:gd name="T17" fmla="*/ 60 h 274"/>
                <a:gd name="T18" fmla="*/ 74 w 251"/>
                <a:gd name="T19" fmla="*/ 119 h 274"/>
                <a:gd name="T20" fmla="*/ 74 w 251"/>
                <a:gd name="T21" fmla="*/ 273 h 274"/>
                <a:gd name="T22" fmla="*/ 0 w 251"/>
                <a:gd name="T23" fmla="*/ 273 h 274"/>
                <a:gd name="T24" fmla="*/ 0 w 251"/>
                <a:gd name="T25" fmla="*/ 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74">
                  <a:moveTo>
                    <a:pt x="0" y="6"/>
                  </a:moveTo>
                  <a:lnTo>
                    <a:pt x="74" y="6"/>
                  </a:lnTo>
                  <a:lnTo>
                    <a:pt x="74" y="48"/>
                  </a:lnTo>
                  <a:cubicBezTo>
                    <a:pt x="87" y="22"/>
                    <a:pt x="116" y="0"/>
                    <a:pt x="161" y="0"/>
                  </a:cubicBezTo>
                  <a:cubicBezTo>
                    <a:pt x="213" y="0"/>
                    <a:pt x="250" y="32"/>
                    <a:pt x="250" y="103"/>
                  </a:cubicBezTo>
                  <a:lnTo>
                    <a:pt x="250" y="273"/>
                  </a:lnTo>
                  <a:lnTo>
                    <a:pt x="177" y="273"/>
                  </a:lnTo>
                  <a:lnTo>
                    <a:pt x="177" y="114"/>
                  </a:lnTo>
                  <a:cubicBezTo>
                    <a:pt x="177" y="77"/>
                    <a:pt x="162" y="60"/>
                    <a:pt x="130" y="60"/>
                  </a:cubicBezTo>
                  <a:cubicBezTo>
                    <a:pt x="98" y="60"/>
                    <a:pt x="74" y="80"/>
                    <a:pt x="74" y="119"/>
                  </a:cubicBezTo>
                  <a:lnTo>
                    <a:pt x="74" y="273"/>
                  </a:lnTo>
                  <a:lnTo>
                    <a:pt x="0" y="273"/>
                  </a:lnTo>
                  <a:lnTo>
                    <a:pt x="0" y="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8" name="Freeform 91"/>
            <p:cNvSpPr>
              <a:spLocks noChangeArrowheads="1"/>
            </p:cNvSpPr>
            <p:nvPr/>
          </p:nvSpPr>
          <p:spPr bwMode="auto">
            <a:xfrm>
              <a:off x="4746625" y="3424238"/>
              <a:ext cx="60325" cy="131762"/>
            </a:xfrm>
            <a:custGeom>
              <a:avLst/>
              <a:gdLst>
                <a:gd name="T0" fmla="*/ 34 w 166"/>
                <a:gd name="T1" fmla="*/ 147 h 367"/>
                <a:gd name="T2" fmla="*/ 0 w 166"/>
                <a:gd name="T3" fmla="*/ 147 h 367"/>
                <a:gd name="T4" fmla="*/ 0 w 166"/>
                <a:gd name="T5" fmla="*/ 94 h 367"/>
                <a:gd name="T6" fmla="*/ 34 w 166"/>
                <a:gd name="T7" fmla="*/ 94 h 367"/>
                <a:gd name="T8" fmla="*/ 34 w 166"/>
                <a:gd name="T9" fmla="*/ 29 h 367"/>
                <a:gd name="T10" fmla="*/ 108 w 166"/>
                <a:gd name="T11" fmla="*/ 0 h 367"/>
                <a:gd name="T12" fmla="*/ 108 w 166"/>
                <a:gd name="T13" fmla="*/ 94 h 367"/>
                <a:gd name="T14" fmla="*/ 164 w 166"/>
                <a:gd name="T15" fmla="*/ 94 h 367"/>
                <a:gd name="T16" fmla="*/ 164 w 166"/>
                <a:gd name="T17" fmla="*/ 147 h 367"/>
                <a:gd name="T18" fmla="*/ 108 w 166"/>
                <a:gd name="T19" fmla="*/ 147 h 367"/>
                <a:gd name="T20" fmla="*/ 108 w 166"/>
                <a:gd name="T21" fmla="*/ 275 h 367"/>
                <a:gd name="T22" fmla="*/ 137 w 166"/>
                <a:gd name="T23" fmla="*/ 307 h 367"/>
                <a:gd name="T24" fmla="*/ 165 w 166"/>
                <a:gd name="T25" fmla="*/ 302 h 367"/>
                <a:gd name="T26" fmla="*/ 165 w 166"/>
                <a:gd name="T27" fmla="*/ 359 h 367"/>
                <a:gd name="T28" fmla="*/ 120 w 166"/>
                <a:gd name="T29" fmla="*/ 366 h 367"/>
                <a:gd name="T30" fmla="*/ 34 w 166"/>
                <a:gd name="T31" fmla="*/ 282 h 367"/>
                <a:gd name="T32" fmla="*/ 34 w 166"/>
                <a:gd name="T33" fmla="*/ 14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367">
                  <a:moveTo>
                    <a:pt x="34" y="147"/>
                  </a:moveTo>
                  <a:lnTo>
                    <a:pt x="0" y="147"/>
                  </a:lnTo>
                  <a:lnTo>
                    <a:pt x="0" y="94"/>
                  </a:lnTo>
                  <a:lnTo>
                    <a:pt x="34" y="94"/>
                  </a:lnTo>
                  <a:lnTo>
                    <a:pt x="34" y="29"/>
                  </a:lnTo>
                  <a:lnTo>
                    <a:pt x="108" y="0"/>
                  </a:lnTo>
                  <a:lnTo>
                    <a:pt x="108" y="94"/>
                  </a:lnTo>
                  <a:lnTo>
                    <a:pt x="164" y="94"/>
                  </a:lnTo>
                  <a:lnTo>
                    <a:pt x="164" y="147"/>
                  </a:lnTo>
                  <a:lnTo>
                    <a:pt x="108" y="147"/>
                  </a:lnTo>
                  <a:lnTo>
                    <a:pt x="108" y="275"/>
                  </a:lnTo>
                  <a:cubicBezTo>
                    <a:pt x="108" y="297"/>
                    <a:pt x="118" y="307"/>
                    <a:pt x="137" y="307"/>
                  </a:cubicBezTo>
                  <a:cubicBezTo>
                    <a:pt x="148" y="307"/>
                    <a:pt x="157" y="305"/>
                    <a:pt x="165" y="302"/>
                  </a:cubicBezTo>
                  <a:lnTo>
                    <a:pt x="165" y="359"/>
                  </a:lnTo>
                  <a:cubicBezTo>
                    <a:pt x="155" y="362"/>
                    <a:pt x="140" y="366"/>
                    <a:pt x="120" y="366"/>
                  </a:cubicBezTo>
                  <a:cubicBezTo>
                    <a:pt x="64" y="366"/>
                    <a:pt x="34" y="337"/>
                    <a:pt x="34" y="282"/>
                  </a:cubicBezTo>
                  <a:lnTo>
                    <a:pt x="34" y="14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9" name="Freeform 92"/>
            <p:cNvSpPr>
              <a:spLocks noChangeArrowheads="1"/>
            </p:cNvSpPr>
            <p:nvPr/>
          </p:nvSpPr>
          <p:spPr bwMode="auto">
            <a:xfrm>
              <a:off x="4818063" y="3457575"/>
              <a:ext cx="90487" cy="98425"/>
            </a:xfrm>
            <a:custGeom>
              <a:avLst/>
              <a:gdLst>
                <a:gd name="T0" fmla="*/ 0 w 250"/>
                <a:gd name="T1" fmla="*/ 0 h 273"/>
                <a:gd name="T2" fmla="*/ 73 w 250"/>
                <a:gd name="T3" fmla="*/ 0 h 273"/>
                <a:gd name="T4" fmla="*/ 73 w 250"/>
                <a:gd name="T5" fmla="*/ 162 h 273"/>
                <a:gd name="T6" fmla="*/ 120 w 250"/>
                <a:gd name="T7" fmla="*/ 215 h 273"/>
                <a:gd name="T8" fmla="*/ 175 w 250"/>
                <a:gd name="T9" fmla="*/ 157 h 273"/>
                <a:gd name="T10" fmla="*/ 175 w 250"/>
                <a:gd name="T11" fmla="*/ 0 h 273"/>
                <a:gd name="T12" fmla="*/ 249 w 250"/>
                <a:gd name="T13" fmla="*/ 0 h 273"/>
                <a:gd name="T14" fmla="*/ 249 w 250"/>
                <a:gd name="T15" fmla="*/ 267 h 273"/>
                <a:gd name="T16" fmla="*/ 175 w 250"/>
                <a:gd name="T17" fmla="*/ 267 h 273"/>
                <a:gd name="T18" fmla="*/ 175 w 250"/>
                <a:gd name="T19" fmla="*/ 225 h 273"/>
                <a:gd name="T20" fmla="*/ 91 w 250"/>
                <a:gd name="T21" fmla="*/ 272 h 273"/>
                <a:gd name="T22" fmla="*/ 0 w 250"/>
                <a:gd name="T23" fmla="*/ 172 h 273"/>
                <a:gd name="T24" fmla="*/ 0 w 250"/>
                <a:gd name="T2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73">
                  <a:moveTo>
                    <a:pt x="0" y="0"/>
                  </a:moveTo>
                  <a:lnTo>
                    <a:pt x="73" y="0"/>
                  </a:lnTo>
                  <a:lnTo>
                    <a:pt x="73" y="162"/>
                  </a:lnTo>
                  <a:cubicBezTo>
                    <a:pt x="73" y="198"/>
                    <a:pt x="88" y="215"/>
                    <a:pt x="120" y="215"/>
                  </a:cubicBezTo>
                  <a:cubicBezTo>
                    <a:pt x="151" y="215"/>
                    <a:pt x="175" y="196"/>
                    <a:pt x="175" y="157"/>
                  </a:cubicBezTo>
                  <a:lnTo>
                    <a:pt x="175" y="0"/>
                  </a:lnTo>
                  <a:lnTo>
                    <a:pt x="249" y="0"/>
                  </a:lnTo>
                  <a:lnTo>
                    <a:pt x="249" y="267"/>
                  </a:lnTo>
                  <a:lnTo>
                    <a:pt x="175" y="267"/>
                  </a:lnTo>
                  <a:lnTo>
                    <a:pt x="175" y="225"/>
                  </a:lnTo>
                  <a:cubicBezTo>
                    <a:pt x="162" y="252"/>
                    <a:pt x="135" y="272"/>
                    <a:pt x="91" y="272"/>
                  </a:cubicBezTo>
                  <a:cubicBezTo>
                    <a:pt x="39" y="272"/>
                    <a:pt x="0" y="242"/>
                    <a:pt x="0" y="172"/>
                  </a:cubicBez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0" name="Freeform 93"/>
            <p:cNvSpPr>
              <a:spLocks noChangeArrowheads="1"/>
            </p:cNvSpPr>
            <p:nvPr/>
          </p:nvSpPr>
          <p:spPr bwMode="auto">
            <a:xfrm>
              <a:off x="4924425" y="3455988"/>
              <a:ext cx="58738" cy="98425"/>
            </a:xfrm>
            <a:custGeom>
              <a:avLst/>
              <a:gdLst>
                <a:gd name="T0" fmla="*/ 0 w 161"/>
                <a:gd name="T1" fmla="*/ 4 h 272"/>
                <a:gd name="T2" fmla="*/ 74 w 161"/>
                <a:gd name="T3" fmla="*/ 4 h 272"/>
                <a:gd name="T4" fmla="*/ 74 w 161"/>
                <a:gd name="T5" fmla="*/ 55 h 272"/>
                <a:gd name="T6" fmla="*/ 160 w 161"/>
                <a:gd name="T7" fmla="*/ 0 h 272"/>
                <a:gd name="T8" fmla="*/ 160 w 161"/>
                <a:gd name="T9" fmla="*/ 69 h 272"/>
                <a:gd name="T10" fmla="*/ 74 w 161"/>
                <a:gd name="T11" fmla="*/ 137 h 272"/>
                <a:gd name="T12" fmla="*/ 74 w 161"/>
                <a:gd name="T13" fmla="*/ 271 h 272"/>
                <a:gd name="T14" fmla="*/ 0 w 161"/>
                <a:gd name="T15" fmla="*/ 271 h 272"/>
                <a:gd name="T16" fmla="*/ 0 w 161"/>
                <a:gd name="T17" fmla="*/ 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72">
                  <a:moveTo>
                    <a:pt x="0" y="4"/>
                  </a:moveTo>
                  <a:lnTo>
                    <a:pt x="74" y="4"/>
                  </a:lnTo>
                  <a:lnTo>
                    <a:pt x="74" y="55"/>
                  </a:lnTo>
                  <a:cubicBezTo>
                    <a:pt x="91" y="19"/>
                    <a:pt x="117" y="1"/>
                    <a:pt x="160" y="0"/>
                  </a:cubicBezTo>
                  <a:lnTo>
                    <a:pt x="160" y="69"/>
                  </a:lnTo>
                  <a:cubicBezTo>
                    <a:pt x="105" y="68"/>
                    <a:pt x="74" y="86"/>
                    <a:pt x="74" y="137"/>
                  </a:cubicBezTo>
                  <a:lnTo>
                    <a:pt x="74" y="271"/>
                  </a:lnTo>
                  <a:lnTo>
                    <a:pt x="0" y="271"/>
                  </a:lnTo>
                  <a:lnTo>
                    <a:pt x="0" y="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1" name="Freeform 94"/>
            <p:cNvSpPr>
              <a:spLocks noChangeArrowheads="1"/>
            </p:cNvSpPr>
            <p:nvPr/>
          </p:nvSpPr>
          <p:spPr bwMode="auto">
            <a:xfrm>
              <a:off x="4989513" y="3455988"/>
              <a:ext cx="96837" cy="100012"/>
            </a:xfrm>
            <a:custGeom>
              <a:avLst/>
              <a:gdLst>
                <a:gd name="T0" fmla="*/ 0 w 267"/>
                <a:gd name="T1" fmla="*/ 139 h 279"/>
                <a:gd name="T2" fmla="*/ 137 w 267"/>
                <a:gd name="T3" fmla="*/ 0 h 279"/>
                <a:gd name="T4" fmla="*/ 266 w 267"/>
                <a:gd name="T5" fmla="*/ 136 h 279"/>
                <a:gd name="T6" fmla="*/ 266 w 267"/>
                <a:gd name="T7" fmla="*/ 156 h 279"/>
                <a:gd name="T8" fmla="*/ 75 w 267"/>
                <a:gd name="T9" fmla="*/ 156 h 279"/>
                <a:gd name="T10" fmla="*/ 141 w 267"/>
                <a:gd name="T11" fmla="*/ 226 h 279"/>
                <a:gd name="T12" fmla="*/ 196 w 267"/>
                <a:gd name="T13" fmla="*/ 189 h 279"/>
                <a:gd name="T14" fmla="*/ 266 w 267"/>
                <a:gd name="T15" fmla="*/ 189 h 279"/>
                <a:gd name="T16" fmla="*/ 139 w 267"/>
                <a:gd name="T17" fmla="*/ 278 h 279"/>
                <a:gd name="T18" fmla="*/ 0 w 267"/>
                <a:gd name="T19" fmla="*/ 143 h 279"/>
                <a:gd name="T20" fmla="*/ 0 w 267"/>
                <a:gd name="T21" fmla="*/ 139 h 279"/>
                <a:gd name="T22" fmla="*/ 194 w 267"/>
                <a:gd name="T23" fmla="*/ 111 h 279"/>
                <a:gd name="T24" fmla="*/ 137 w 267"/>
                <a:gd name="T25" fmla="*/ 51 h 279"/>
                <a:gd name="T26" fmla="*/ 76 w 267"/>
                <a:gd name="T27" fmla="*/ 111 h 279"/>
                <a:gd name="T28" fmla="*/ 194 w 267"/>
                <a:gd name="T29" fmla="*/ 1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279">
                  <a:moveTo>
                    <a:pt x="0" y="139"/>
                  </a:moveTo>
                  <a:cubicBezTo>
                    <a:pt x="0" y="55"/>
                    <a:pt x="60" y="0"/>
                    <a:pt x="137" y="0"/>
                  </a:cubicBezTo>
                  <a:cubicBezTo>
                    <a:pt x="205" y="0"/>
                    <a:pt x="266" y="40"/>
                    <a:pt x="266" y="136"/>
                  </a:cubicBezTo>
                  <a:lnTo>
                    <a:pt x="266" y="156"/>
                  </a:lnTo>
                  <a:lnTo>
                    <a:pt x="75" y="156"/>
                  </a:lnTo>
                  <a:cubicBezTo>
                    <a:pt x="77" y="200"/>
                    <a:pt x="101" y="226"/>
                    <a:pt x="141" y="226"/>
                  </a:cubicBezTo>
                  <a:cubicBezTo>
                    <a:pt x="175" y="226"/>
                    <a:pt x="192" y="211"/>
                    <a:pt x="196" y="189"/>
                  </a:cubicBezTo>
                  <a:lnTo>
                    <a:pt x="266" y="189"/>
                  </a:lnTo>
                  <a:cubicBezTo>
                    <a:pt x="257" y="246"/>
                    <a:pt x="211" y="278"/>
                    <a:pt x="139" y="278"/>
                  </a:cubicBezTo>
                  <a:cubicBezTo>
                    <a:pt x="59" y="278"/>
                    <a:pt x="0" y="228"/>
                    <a:pt x="0" y="143"/>
                  </a:cubicBezTo>
                  <a:lnTo>
                    <a:pt x="0" y="139"/>
                  </a:lnTo>
                  <a:close/>
                  <a:moveTo>
                    <a:pt x="194" y="111"/>
                  </a:moveTo>
                  <a:cubicBezTo>
                    <a:pt x="193" y="70"/>
                    <a:pt x="172" y="51"/>
                    <a:pt x="137" y="51"/>
                  </a:cubicBezTo>
                  <a:cubicBezTo>
                    <a:pt x="104" y="51"/>
                    <a:pt x="82" y="73"/>
                    <a:pt x="76" y="111"/>
                  </a:cubicBezTo>
                  <a:lnTo>
                    <a:pt x="194" y="11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2" name="Freeform 95"/>
            <p:cNvSpPr>
              <a:spLocks noChangeArrowheads="1"/>
            </p:cNvSpPr>
            <p:nvPr/>
          </p:nvSpPr>
          <p:spPr bwMode="auto">
            <a:xfrm>
              <a:off x="4727575" y="3327400"/>
              <a:ext cx="87313" cy="90488"/>
            </a:xfrm>
            <a:custGeom>
              <a:avLst/>
              <a:gdLst>
                <a:gd name="T0" fmla="*/ 0 w 241"/>
                <a:gd name="T1" fmla="*/ 0 h 251"/>
                <a:gd name="T2" fmla="*/ 240 w 241"/>
                <a:gd name="T3" fmla="*/ 98 h 251"/>
                <a:gd name="T4" fmla="*/ 240 w 241"/>
                <a:gd name="T5" fmla="*/ 152 h 251"/>
                <a:gd name="T6" fmla="*/ 0 w 241"/>
                <a:gd name="T7" fmla="*/ 250 h 251"/>
                <a:gd name="T8" fmla="*/ 0 w 241"/>
                <a:gd name="T9" fmla="*/ 187 h 251"/>
                <a:gd name="T10" fmla="*/ 3 w 241"/>
                <a:gd name="T11" fmla="*/ 186 h 251"/>
                <a:gd name="T12" fmla="*/ 160 w 241"/>
                <a:gd name="T13" fmla="*/ 125 h 251"/>
                <a:gd name="T14" fmla="*/ 3 w 241"/>
                <a:gd name="T15" fmla="*/ 65 h 251"/>
                <a:gd name="T16" fmla="*/ 0 w 241"/>
                <a:gd name="T17" fmla="*/ 63 h 251"/>
                <a:gd name="T18" fmla="*/ 0 w 241"/>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251">
                  <a:moveTo>
                    <a:pt x="0" y="0"/>
                  </a:moveTo>
                  <a:lnTo>
                    <a:pt x="240" y="98"/>
                  </a:lnTo>
                  <a:lnTo>
                    <a:pt x="240" y="152"/>
                  </a:lnTo>
                  <a:lnTo>
                    <a:pt x="0" y="250"/>
                  </a:lnTo>
                  <a:lnTo>
                    <a:pt x="0" y="187"/>
                  </a:lnTo>
                  <a:lnTo>
                    <a:pt x="3" y="186"/>
                  </a:lnTo>
                  <a:cubicBezTo>
                    <a:pt x="3" y="186"/>
                    <a:pt x="119" y="141"/>
                    <a:pt x="160" y="125"/>
                  </a:cubicBezTo>
                  <a:cubicBezTo>
                    <a:pt x="119" y="109"/>
                    <a:pt x="3" y="65"/>
                    <a:pt x="3" y="65"/>
                  </a:cubicBezTo>
                  <a:lnTo>
                    <a:pt x="0" y="63"/>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grpSp>
      <p:pic>
        <p:nvPicPr>
          <p:cNvPr id="43" name="Picture 4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51384" y="6381328"/>
            <a:ext cx="3717023" cy="144516"/>
          </a:xfrm>
          <a:prstGeom prst="rect">
            <a:avLst/>
          </a:prstGeom>
          <a:noFill/>
          <a:ln>
            <a:noFill/>
          </a:ln>
        </p:spPr>
      </p:pic>
      <p:sp>
        <p:nvSpPr>
          <p:cNvPr id="44" name="Text Placeholder 28"/>
          <p:cNvSpPr>
            <a:spLocks noGrp="1"/>
          </p:cNvSpPr>
          <p:nvPr>
            <p:ph type="body" sz="quarter" idx="10" hasCustomPrompt="1"/>
          </p:nvPr>
        </p:nvSpPr>
        <p:spPr>
          <a:xfrm>
            <a:off x="5519936" y="1916832"/>
            <a:ext cx="5250522" cy="1378908"/>
          </a:xfrm>
          <a:prstGeom prst="rect">
            <a:avLst/>
          </a:prstGeom>
        </p:spPr>
        <p:txBody>
          <a:bodyPr lIns="0" tIns="0" rIns="0" bIns="0" anchor="ctr"/>
          <a:lstStyle>
            <a:lvl1pPr>
              <a:lnSpc>
                <a:spcPct val="90000"/>
              </a:lnSpc>
              <a:defRPr lang="en-US" sz="4800" dirty="0">
                <a:solidFill>
                  <a:schemeClr val="tx1"/>
                </a:solidFill>
                <a:latin typeface="Graphik Black" panose="020B0A03030202060203" pitchFamily="34" charset="0"/>
              </a:defRPr>
            </a:lvl1pPr>
          </a:lstStyle>
          <a:p>
            <a:pPr lvl="0"/>
            <a:r>
              <a:rPr lang="en-US"/>
              <a:t>Edit Master text styles</a:t>
            </a:r>
          </a:p>
        </p:txBody>
      </p:sp>
      <p:sp>
        <p:nvSpPr>
          <p:cNvPr id="45" name="Text Placeholder 28"/>
          <p:cNvSpPr>
            <a:spLocks noGrp="1"/>
          </p:cNvSpPr>
          <p:nvPr>
            <p:ph type="body" sz="quarter" idx="11" hasCustomPrompt="1"/>
          </p:nvPr>
        </p:nvSpPr>
        <p:spPr>
          <a:xfrm>
            <a:off x="5519936" y="3375558"/>
            <a:ext cx="5250522" cy="440589"/>
          </a:xfrm>
          <a:prstGeom prst="rect">
            <a:avLst/>
          </a:prstGeom>
        </p:spPr>
        <p:txBody>
          <a:bodyPr lIns="0" tIns="0" rIns="0" bIns="0"/>
          <a:lstStyle>
            <a:lvl1pPr marL="0" indent="0">
              <a:buFontTx/>
              <a:buNone/>
              <a:defRPr sz="1600" b="0" cap="none" baseline="0">
                <a:latin typeface="Graphik" panose="020B0503030202060203" pitchFamily="34" charset="0"/>
              </a:defRPr>
            </a:lvl1pPr>
          </a:lstStyle>
          <a:p>
            <a:pPr lvl="0"/>
            <a:r>
              <a:rPr lang="en-US"/>
              <a:t>Location, Date</a:t>
            </a:r>
          </a:p>
        </p:txBody>
      </p:sp>
      <p:pic>
        <p:nvPicPr>
          <p:cNvPr id="3" name="Picture 2"/>
          <p:cNvPicPr>
            <a:picLocks noChangeAspect="1"/>
          </p:cNvPicPr>
          <p:nvPr userDrawn="1"/>
        </p:nvPicPr>
        <p:blipFill rotWithShape="1">
          <a:blip r:embed="rId7" cstate="print">
            <a:extLst>
              <a:ext uri="{BEBA8EAE-BF5A-486C-A8C5-ECC9F3942E4B}">
                <a14:imgProps xmlns:a14="http://schemas.microsoft.com/office/drawing/2010/main">
                  <a14:imgLayer r:embed="rId8">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l="21645" t="12170"/>
          <a:stretch/>
        </p:blipFill>
        <p:spPr>
          <a:xfrm>
            <a:off x="0" y="1822"/>
            <a:ext cx="5237966" cy="6091474"/>
          </a:xfrm>
          <a:prstGeom prst="rect">
            <a:avLst/>
          </a:prstGeom>
        </p:spPr>
      </p:pic>
      <p:pic>
        <p:nvPicPr>
          <p:cNvPr id="18" name="EON_Logo_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9742979" y="5715829"/>
            <a:ext cx="1942743" cy="576000"/>
          </a:xfrm>
          <a:prstGeom prst="rect">
            <a:avLst/>
          </a:prstGeom>
        </p:spPr>
      </p:pic>
    </p:spTree>
    <p:extLst>
      <p:ext uri="{BB962C8B-B14F-4D97-AF65-F5344CB8AC3E}">
        <p14:creationId xmlns:p14="http://schemas.microsoft.com/office/powerpoint/2010/main" val="1025800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EAB7EB51-57D1-414A-A0F7-993B5929C83D}"/>
              </a:ext>
            </a:extLst>
          </p:cNvPr>
          <p:cNvGraphicFramePr>
            <a:graphicFrameLocks noChangeAspect="1"/>
          </p:cNvGraphicFramePr>
          <p:nvPr userDrawn="1">
            <p:custDataLst>
              <p:tags r:id="rId2"/>
            </p:custDataLst>
            <p:extLst>
              <p:ext uri="{D42A27DB-BD31-4B8C-83A1-F6EECF244321}">
                <p14:modId xmlns:p14="http://schemas.microsoft.com/office/powerpoint/2010/main" val="2402548262"/>
              </p:ext>
            </p:extLst>
          </p:nvPr>
        </p:nvGraphicFramePr>
        <p:xfrm>
          <a:off x="2118" y="2118"/>
          <a:ext cx="2117" cy="2117"/>
        </p:xfrm>
        <a:graphic>
          <a:graphicData uri="http://schemas.openxmlformats.org/presentationml/2006/ole">
            <mc:AlternateContent xmlns:mc="http://schemas.openxmlformats.org/markup-compatibility/2006">
              <mc:Choice xmlns:v="urn:schemas-microsoft-com:vml" Requires="v">
                <p:oleObj spid="_x0000_s9218" name="think-cell Slide" r:id="rId5" imgW="396" imgH="396" progId="TCLayout.ActiveDocument.1">
                  <p:embed/>
                </p:oleObj>
              </mc:Choice>
              <mc:Fallback>
                <p:oleObj name="think-cell Slide" r:id="rId5" imgW="396" imgH="396" progId="TCLayout.ActiveDocument.1">
                  <p:embed/>
                  <p:pic>
                    <p:nvPicPr>
                      <p:cNvPr id="2" name="Object 1" hidden="1">
                        <a:extLst>
                          <a:ext uri="{FF2B5EF4-FFF2-40B4-BE49-F238E27FC236}">
                            <a16:creationId xmlns:a16="http://schemas.microsoft.com/office/drawing/2014/main" id="{EAB7EB51-57D1-414A-A0F7-993B5929C83D}"/>
                          </a:ext>
                        </a:extLst>
                      </p:cNvPr>
                      <p:cNvPicPr/>
                      <p:nvPr/>
                    </p:nvPicPr>
                    <p:blipFill>
                      <a:blip r:embed="rId6"/>
                      <a:stretch>
                        <a:fillRect/>
                      </a:stretch>
                    </p:blipFill>
                    <p:spPr>
                      <a:xfrm>
                        <a:off x="2118" y="2118"/>
                        <a:ext cx="2117" cy="211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AC9EE9BC-71B6-484E-8F5B-98589A8ECA1F}"/>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400" b="1" i="0" baseline="0">
              <a:latin typeface="Arial Black" panose="020B0A04020102020204" pitchFamily="34" charset="0"/>
              <a:ea typeface="+mj-ea"/>
              <a:cs typeface="Arial" panose="020B0604020202020204" pitchFamily="34" charset="0"/>
              <a:sym typeface="Arial Black" panose="020B0A04020102020204" pitchFamily="34" charset="0"/>
            </a:endParaRPr>
          </a:p>
        </p:txBody>
      </p:sp>
      <p:sp>
        <p:nvSpPr>
          <p:cNvPr id="5" name="Slide Number Placeholder 4"/>
          <p:cNvSpPr>
            <a:spLocks noGrp="1"/>
          </p:cNvSpPr>
          <p:nvPr>
            <p:ph type="sldNum" sz="quarter" idx="12"/>
          </p:nvPr>
        </p:nvSpPr>
        <p:spPr/>
        <p:txBody>
          <a:bodyPr/>
          <a:lstStyle/>
          <a:p>
            <a:fld id="{0D558541-60C9-42A2-8392-FF12533A6B7A}" type="slidenum">
              <a:rPr lang="en-US" smtClean="0"/>
              <a:pPr/>
              <a:t>‹#›</a:t>
            </a:fld>
            <a:endParaRPr lang="en-US"/>
          </a:p>
        </p:txBody>
      </p:sp>
      <p:sp>
        <p:nvSpPr>
          <p:cNvPr id="6" name="Title 3">
            <a:extLst>
              <a:ext uri="{FF2B5EF4-FFF2-40B4-BE49-F238E27FC236}">
                <a16:creationId xmlns:a16="http://schemas.microsoft.com/office/drawing/2014/main" id="{029D825A-0B05-448F-850E-973CB1F10F37}"/>
              </a:ext>
            </a:extLst>
          </p:cNvPr>
          <p:cNvSpPr>
            <a:spLocks noGrp="1"/>
          </p:cNvSpPr>
          <p:nvPr>
            <p:ph type="title"/>
          </p:nvPr>
        </p:nvSpPr>
        <p:spPr>
          <a:xfrm>
            <a:off x="345017" y="332077"/>
            <a:ext cx="11498552" cy="423828"/>
          </a:xfrm>
          <a:prstGeom prst="rect">
            <a:avLst/>
          </a:prstGeom>
        </p:spPr>
        <p:txBody>
          <a:bodyPr/>
          <a:lstStyle/>
          <a:p>
            <a:r>
              <a:rPr lang="en-US"/>
              <a:t>Click to edit Master title style</a:t>
            </a:r>
          </a:p>
        </p:txBody>
      </p:sp>
      <p:sp>
        <p:nvSpPr>
          <p:cNvPr id="7" name="Text Placeholder 2">
            <a:extLst>
              <a:ext uri="{FF2B5EF4-FFF2-40B4-BE49-F238E27FC236}">
                <a16:creationId xmlns:a16="http://schemas.microsoft.com/office/drawing/2014/main" id="{A87491E0-C41A-48B0-A990-90123A9E3C65}"/>
              </a:ext>
            </a:extLst>
          </p:cNvPr>
          <p:cNvSpPr>
            <a:spLocks noGrp="1"/>
          </p:cNvSpPr>
          <p:nvPr>
            <p:ph type="body" sz="quarter" idx="14" hasCustomPrompt="1"/>
          </p:nvPr>
        </p:nvSpPr>
        <p:spPr>
          <a:xfrm>
            <a:off x="345017" y="755904"/>
            <a:ext cx="11498552" cy="524933"/>
          </a:xfrm>
          <a:prstGeom prst="rect">
            <a:avLst/>
          </a:prstGeom>
        </p:spPr>
        <p:txBody>
          <a:bodyPr/>
          <a:lstStyle>
            <a:lvl1pPr>
              <a:lnSpc>
                <a:spcPct val="80000"/>
              </a:lnSpc>
              <a:spcBef>
                <a:spcPts val="0"/>
              </a:spcBef>
              <a:defRPr sz="2667" cap="all" spc="-200" baseline="0">
                <a:solidFill>
                  <a:schemeClr val="bg2"/>
                </a:solidFill>
                <a:latin typeface="+mj-lt"/>
              </a:defRPr>
            </a:lvl1pPr>
          </a:lstStyle>
          <a:p>
            <a:pPr lvl="0"/>
            <a:r>
              <a:rPr lang="en-US"/>
              <a:t>CLICK TO EDIT MASTER TEXT STYLES</a:t>
            </a:r>
          </a:p>
        </p:txBody>
      </p:sp>
    </p:spTree>
    <p:extLst>
      <p:ext uri="{BB962C8B-B14F-4D97-AF65-F5344CB8AC3E}">
        <p14:creationId xmlns:p14="http://schemas.microsoft.com/office/powerpoint/2010/main" val="2105675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Titel pag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84965935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42" name="think-cell Slide" r:id="rId4" imgW="493" imgH="493" progId="TCLayout.ActiveDocument.1">
                  <p:embed/>
                </p:oleObj>
              </mc:Choice>
              <mc:Fallback>
                <p:oleObj name="think-cell Slide" r:id="rId4" imgW="493" imgH="493" progId="TCLayout.ActiveDocument.1">
                  <p:embed/>
                  <p:pic>
                    <p:nvPicPr>
                      <p:cNvPr id="4" name="Object 3"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7" name="Picture 2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0"/>
            <a:ext cx="12187238" cy="6861176"/>
          </a:xfrm>
          <a:prstGeom prst="rect">
            <a:avLst/>
          </a:prstGeom>
        </p:spPr>
      </p:pic>
      <p:grpSp>
        <p:nvGrpSpPr>
          <p:cNvPr id="32" name="Group 31"/>
          <p:cNvGrpSpPr>
            <a:grpSpLocks noChangeAspect="1"/>
          </p:cNvGrpSpPr>
          <p:nvPr userDrawn="1"/>
        </p:nvGrpSpPr>
        <p:grpSpPr>
          <a:xfrm>
            <a:off x="9786028" y="5802084"/>
            <a:ext cx="1917342" cy="514469"/>
            <a:chOff x="4233863" y="3327400"/>
            <a:chExt cx="852487" cy="228600"/>
          </a:xfrm>
          <a:solidFill>
            <a:srgbClr val="000000"/>
          </a:solidFill>
        </p:grpSpPr>
        <p:sp>
          <p:nvSpPr>
            <p:cNvPr id="33" name="Freeform 86"/>
            <p:cNvSpPr>
              <a:spLocks noChangeArrowheads="1"/>
            </p:cNvSpPr>
            <p:nvPr/>
          </p:nvSpPr>
          <p:spPr bwMode="auto">
            <a:xfrm>
              <a:off x="4233863" y="3455988"/>
              <a:ext cx="87312" cy="100012"/>
            </a:xfrm>
            <a:custGeom>
              <a:avLst/>
              <a:gdLst>
                <a:gd name="T0" fmla="*/ 139 w 243"/>
                <a:gd name="T1" fmla="*/ 113 h 279"/>
                <a:gd name="T2" fmla="*/ 169 w 243"/>
                <a:gd name="T3" fmla="*/ 113 h 279"/>
                <a:gd name="T4" fmla="*/ 169 w 243"/>
                <a:gd name="T5" fmla="*/ 102 h 279"/>
                <a:gd name="T6" fmla="*/ 126 w 243"/>
                <a:gd name="T7" fmla="*/ 54 h 279"/>
                <a:gd name="T8" fmla="*/ 81 w 243"/>
                <a:gd name="T9" fmla="*/ 91 h 279"/>
                <a:gd name="T10" fmla="*/ 11 w 243"/>
                <a:gd name="T11" fmla="*/ 91 h 279"/>
                <a:gd name="T12" fmla="*/ 130 w 243"/>
                <a:gd name="T13" fmla="*/ 0 h 279"/>
                <a:gd name="T14" fmla="*/ 242 w 243"/>
                <a:gd name="T15" fmla="*/ 99 h 279"/>
                <a:gd name="T16" fmla="*/ 242 w 243"/>
                <a:gd name="T17" fmla="*/ 273 h 279"/>
                <a:gd name="T18" fmla="*/ 170 w 243"/>
                <a:gd name="T19" fmla="*/ 273 h 279"/>
                <a:gd name="T20" fmla="*/ 170 w 243"/>
                <a:gd name="T21" fmla="*/ 241 h 279"/>
                <a:gd name="T22" fmla="*/ 90 w 243"/>
                <a:gd name="T23" fmla="*/ 278 h 279"/>
                <a:gd name="T24" fmla="*/ 0 w 243"/>
                <a:gd name="T25" fmla="*/ 199 h 279"/>
                <a:gd name="T26" fmla="*/ 139 w 243"/>
                <a:gd name="T27" fmla="*/ 113 h 279"/>
                <a:gd name="T28" fmla="*/ 169 w 243"/>
                <a:gd name="T29" fmla="*/ 157 h 279"/>
                <a:gd name="T30" fmla="*/ 141 w 243"/>
                <a:gd name="T31" fmla="*/ 157 h 279"/>
                <a:gd name="T32" fmla="*/ 73 w 243"/>
                <a:gd name="T33" fmla="*/ 195 h 279"/>
                <a:gd name="T34" fmla="*/ 112 w 243"/>
                <a:gd name="T35" fmla="*/ 227 h 279"/>
                <a:gd name="T36" fmla="*/ 169 w 243"/>
                <a:gd name="T37" fmla="*/ 179 h 279"/>
                <a:gd name="T38" fmla="*/ 169 w 243"/>
                <a:gd name="T39" fmla="*/ 1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79">
                  <a:moveTo>
                    <a:pt x="139" y="113"/>
                  </a:moveTo>
                  <a:lnTo>
                    <a:pt x="169" y="113"/>
                  </a:lnTo>
                  <a:lnTo>
                    <a:pt x="169" y="102"/>
                  </a:lnTo>
                  <a:cubicBezTo>
                    <a:pt x="169" y="71"/>
                    <a:pt x="160" y="54"/>
                    <a:pt x="126" y="54"/>
                  </a:cubicBezTo>
                  <a:cubicBezTo>
                    <a:pt x="97" y="54"/>
                    <a:pt x="84" y="68"/>
                    <a:pt x="81" y="91"/>
                  </a:cubicBezTo>
                  <a:lnTo>
                    <a:pt x="11" y="91"/>
                  </a:lnTo>
                  <a:cubicBezTo>
                    <a:pt x="15" y="28"/>
                    <a:pt x="64" y="0"/>
                    <a:pt x="130" y="0"/>
                  </a:cubicBezTo>
                  <a:cubicBezTo>
                    <a:pt x="195" y="0"/>
                    <a:pt x="242" y="26"/>
                    <a:pt x="242" y="99"/>
                  </a:cubicBezTo>
                  <a:lnTo>
                    <a:pt x="242" y="273"/>
                  </a:lnTo>
                  <a:lnTo>
                    <a:pt x="170" y="273"/>
                  </a:lnTo>
                  <a:lnTo>
                    <a:pt x="170" y="241"/>
                  </a:lnTo>
                  <a:cubicBezTo>
                    <a:pt x="155" y="262"/>
                    <a:pt x="132" y="278"/>
                    <a:pt x="90" y="278"/>
                  </a:cubicBezTo>
                  <a:cubicBezTo>
                    <a:pt x="41" y="278"/>
                    <a:pt x="0" y="255"/>
                    <a:pt x="0" y="199"/>
                  </a:cubicBezTo>
                  <a:cubicBezTo>
                    <a:pt x="0" y="137"/>
                    <a:pt x="58" y="113"/>
                    <a:pt x="139" y="113"/>
                  </a:cubicBezTo>
                  <a:close/>
                  <a:moveTo>
                    <a:pt x="169" y="157"/>
                  </a:moveTo>
                  <a:lnTo>
                    <a:pt x="141" y="157"/>
                  </a:lnTo>
                  <a:cubicBezTo>
                    <a:pt x="98" y="157"/>
                    <a:pt x="73" y="166"/>
                    <a:pt x="73" y="195"/>
                  </a:cubicBezTo>
                  <a:cubicBezTo>
                    <a:pt x="73" y="214"/>
                    <a:pt x="85" y="227"/>
                    <a:pt x="112" y="227"/>
                  </a:cubicBezTo>
                  <a:cubicBezTo>
                    <a:pt x="144" y="227"/>
                    <a:pt x="169" y="209"/>
                    <a:pt x="169" y="179"/>
                  </a:cubicBezTo>
                  <a:lnTo>
                    <a:pt x="169" y="157"/>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4" name="Freeform 87"/>
            <p:cNvSpPr>
              <a:spLocks noChangeArrowheads="1"/>
            </p:cNvSpPr>
            <p:nvPr/>
          </p:nvSpPr>
          <p:spPr bwMode="auto">
            <a:xfrm>
              <a:off x="4330700" y="3455988"/>
              <a:ext cx="95250" cy="100012"/>
            </a:xfrm>
            <a:custGeom>
              <a:avLst/>
              <a:gdLst>
                <a:gd name="T0" fmla="*/ 0 w 266"/>
                <a:gd name="T1" fmla="*/ 139 h 279"/>
                <a:gd name="T2" fmla="*/ 138 w 266"/>
                <a:gd name="T3" fmla="*/ 0 h 279"/>
                <a:gd name="T4" fmla="*/ 263 w 266"/>
                <a:gd name="T5" fmla="*/ 103 h 279"/>
                <a:gd name="T6" fmla="*/ 194 w 266"/>
                <a:gd name="T7" fmla="*/ 103 h 279"/>
                <a:gd name="T8" fmla="*/ 139 w 266"/>
                <a:gd name="T9" fmla="*/ 58 h 279"/>
                <a:gd name="T10" fmla="*/ 76 w 266"/>
                <a:gd name="T11" fmla="*/ 138 h 279"/>
                <a:gd name="T12" fmla="*/ 76 w 266"/>
                <a:gd name="T13" fmla="*/ 142 h 279"/>
                <a:gd name="T14" fmla="*/ 141 w 266"/>
                <a:gd name="T15" fmla="*/ 223 h 279"/>
                <a:gd name="T16" fmla="*/ 198 w 266"/>
                <a:gd name="T17" fmla="*/ 171 h 279"/>
                <a:gd name="T18" fmla="*/ 265 w 266"/>
                <a:gd name="T19" fmla="*/ 171 h 279"/>
                <a:gd name="T20" fmla="*/ 137 w 266"/>
                <a:gd name="T21" fmla="*/ 278 h 279"/>
                <a:gd name="T22" fmla="*/ 0 w 266"/>
                <a:gd name="T23" fmla="*/ 143 h 279"/>
                <a:gd name="T24" fmla="*/ 0 w 266"/>
                <a:gd name="T25" fmla="*/ 13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79">
                  <a:moveTo>
                    <a:pt x="0" y="139"/>
                  </a:moveTo>
                  <a:cubicBezTo>
                    <a:pt x="0" y="52"/>
                    <a:pt x="62" y="0"/>
                    <a:pt x="138" y="0"/>
                  </a:cubicBezTo>
                  <a:cubicBezTo>
                    <a:pt x="200" y="0"/>
                    <a:pt x="257" y="27"/>
                    <a:pt x="263" y="103"/>
                  </a:cubicBezTo>
                  <a:lnTo>
                    <a:pt x="194" y="103"/>
                  </a:lnTo>
                  <a:cubicBezTo>
                    <a:pt x="188" y="72"/>
                    <a:pt x="170" y="58"/>
                    <a:pt x="139" y="58"/>
                  </a:cubicBezTo>
                  <a:cubicBezTo>
                    <a:pt x="101" y="58"/>
                    <a:pt x="76" y="87"/>
                    <a:pt x="76" y="138"/>
                  </a:cubicBezTo>
                  <a:lnTo>
                    <a:pt x="76" y="142"/>
                  </a:lnTo>
                  <a:cubicBezTo>
                    <a:pt x="76" y="195"/>
                    <a:pt x="100" y="223"/>
                    <a:pt x="141" y="223"/>
                  </a:cubicBezTo>
                  <a:cubicBezTo>
                    <a:pt x="171" y="223"/>
                    <a:pt x="195" y="205"/>
                    <a:pt x="198" y="171"/>
                  </a:cubicBezTo>
                  <a:lnTo>
                    <a:pt x="265" y="171"/>
                  </a:lnTo>
                  <a:cubicBezTo>
                    <a:pt x="261" y="235"/>
                    <a:pt x="215" y="278"/>
                    <a:pt x="137" y="278"/>
                  </a:cubicBezTo>
                  <a:cubicBezTo>
                    <a:pt x="59" y="278"/>
                    <a:pt x="0" y="230"/>
                    <a:pt x="0" y="143"/>
                  </a:cubicBez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5" name="Freeform 88"/>
            <p:cNvSpPr>
              <a:spLocks noChangeArrowheads="1"/>
            </p:cNvSpPr>
            <p:nvPr/>
          </p:nvSpPr>
          <p:spPr bwMode="auto">
            <a:xfrm>
              <a:off x="4435475" y="3455988"/>
              <a:ext cx="95250" cy="100012"/>
            </a:xfrm>
            <a:custGeom>
              <a:avLst/>
              <a:gdLst>
                <a:gd name="T0" fmla="*/ 0 w 266"/>
                <a:gd name="T1" fmla="*/ 139 h 279"/>
                <a:gd name="T2" fmla="*/ 138 w 266"/>
                <a:gd name="T3" fmla="*/ 0 h 279"/>
                <a:gd name="T4" fmla="*/ 263 w 266"/>
                <a:gd name="T5" fmla="*/ 103 h 279"/>
                <a:gd name="T6" fmla="*/ 194 w 266"/>
                <a:gd name="T7" fmla="*/ 103 h 279"/>
                <a:gd name="T8" fmla="*/ 139 w 266"/>
                <a:gd name="T9" fmla="*/ 58 h 279"/>
                <a:gd name="T10" fmla="*/ 76 w 266"/>
                <a:gd name="T11" fmla="*/ 138 h 279"/>
                <a:gd name="T12" fmla="*/ 76 w 266"/>
                <a:gd name="T13" fmla="*/ 142 h 279"/>
                <a:gd name="T14" fmla="*/ 141 w 266"/>
                <a:gd name="T15" fmla="*/ 223 h 279"/>
                <a:gd name="T16" fmla="*/ 198 w 266"/>
                <a:gd name="T17" fmla="*/ 171 h 279"/>
                <a:gd name="T18" fmla="*/ 265 w 266"/>
                <a:gd name="T19" fmla="*/ 171 h 279"/>
                <a:gd name="T20" fmla="*/ 137 w 266"/>
                <a:gd name="T21" fmla="*/ 278 h 279"/>
                <a:gd name="T22" fmla="*/ 0 w 266"/>
                <a:gd name="T23" fmla="*/ 143 h 279"/>
                <a:gd name="T24" fmla="*/ 0 w 266"/>
                <a:gd name="T25" fmla="*/ 13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6" h="279">
                  <a:moveTo>
                    <a:pt x="0" y="139"/>
                  </a:moveTo>
                  <a:cubicBezTo>
                    <a:pt x="0" y="52"/>
                    <a:pt x="62" y="0"/>
                    <a:pt x="138" y="0"/>
                  </a:cubicBezTo>
                  <a:cubicBezTo>
                    <a:pt x="200" y="0"/>
                    <a:pt x="257" y="27"/>
                    <a:pt x="263" y="103"/>
                  </a:cubicBezTo>
                  <a:lnTo>
                    <a:pt x="194" y="103"/>
                  </a:lnTo>
                  <a:cubicBezTo>
                    <a:pt x="188" y="72"/>
                    <a:pt x="170" y="58"/>
                    <a:pt x="139" y="58"/>
                  </a:cubicBezTo>
                  <a:cubicBezTo>
                    <a:pt x="101" y="58"/>
                    <a:pt x="76" y="87"/>
                    <a:pt x="76" y="138"/>
                  </a:cubicBezTo>
                  <a:lnTo>
                    <a:pt x="76" y="142"/>
                  </a:lnTo>
                  <a:cubicBezTo>
                    <a:pt x="76" y="195"/>
                    <a:pt x="100" y="223"/>
                    <a:pt x="141" y="223"/>
                  </a:cubicBezTo>
                  <a:cubicBezTo>
                    <a:pt x="171" y="223"/>
                    <a:pt x="195" y="205"/>
                    <a:pt x="198" y="171"/>
                  </a:cubicBezTo>
                  <a:lnTo>
                    <a:pt x="265" y="171"/>
                  </a:lnTo>
                  <a:cubicBezTo>
                    <a:pt x="261" y="235"/>
                    <a:pt x="215" y="278"/>
                    <a:pt x="137" y="278"/>
                  </a:cubicBezTo>
                  <a:cubicBezTo>
                    <a:pt x="59" y="278"/>
                    <a:pt x="0" y="230"/>
                    <a:pt x="0" y="143"/>
                  </a:cubicBezTo>
                  <a:lnTo>
                    <a:pt x="0" y="139"/>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6" name="Freeform 89"/>
            <p:cNvSpPr>
              <a:spLocks noChangeArrowheads="1"/>
            </p:cNvSpPr>
            <p:nvPr/>
          </p:nvSpPr>
          <p:spPr bwMode="auto">
            <a:xfrm>
              <a:off x="4538663" y="3455988"/>
              <a:ext cx="96837" cy="100012"/>
            </a:xfrm>
            <a:custGeom>
              <a:avLst/>
              <a:gdLst>
                <a:gd name="T0" fmla="*/ 0 w 268"/>
                <a:gd name="T1" fmla="*/ 139 h 279"/>
                <a:gd name="T2" fmla="*/ 137 w 268"/>
                <a:gd name="T3" fmla="*/ 0 h 279"/>
                <a:gd name="T4" fmla="*/ 267 w 268"/>
                <a:gd name="T5" fmla="*/ 136 h 279"/>
                <a:gd name="T6" fmla="*/ 267 w 268"/>
                <a:gd name="T7" fmla="*/ 156 h 279"/>
                <a:gd name="T8" fmla="*/ 75 w 268"/>
                <a:gd name="T9" fmla="*/ 156 h 279"/>
                <a:gd name="T10" fmla="*/ 141 w 268"/>
                <a:gd name="T11" fmla="*/ 226 h 279"/>
                <a:gd name="T12" fmla="*/ 197 w 268"/>
                <a:gd name="T13" fmla="*/ 189 h 279"/>
                <a:gd name="T14" fmla="*/ 267 w 268"/>
                <a:gd name="T15" fmla="*/ 189 h 279"/>
                <a:gd name="T16" fmla="*/ 139 w 268"/>
                <a:gd name="T17" fmla="*/ 278 h 279"/>
                <a:gd name="T18" fmla="*/ 0 w 268"/>
                <a:gd name="T19" fmla="*/ 143 h 279"/>
                <a:gd name="T20" fmla="*/ 0 w 268"/>
                <a:gd name="T21" fmla="*/ 139 h 279"/>
                <a:gd name="T22" fmla="*/ 196 w 268"/>
                <a:gd name="T23" fmla="*/ 111 h 279"/>
                <a:gd name="T24" fmla="*/ 137 w 268"/>
                <a:gd name="T25" fmla="*/ 51 h 279"/>
                <a:gd name="T26" fmla="*/ 76 w 268"/>
                <a:gd name="T27" fmla="*/ 111 h 279"/>
                <a:gd name="T28" fmla="*/ 196 w 268"/>
                <a:gd name="T29" fmla="*/ 1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279">
                  <a:moveTo>
                    <a:pt x="0" y="139"/>
                  </a:moveTo>
                  <a:cubicBezTo>
                    <a:pt x="0" y="55"/>
                    <a:pt x="60" y="0"/>
                    <a:pt x="137" y="0"/>
                  </a:cubicBezTo>
                  <a:cubicBezTo>
                    <a:pt x="206" y="0"/>
                    <a:pt x="267" y="40"/>
                    <a:pt x="267" y="136"/>
                  </a:cubicBezTo>
                  <a:lnTo>
                    <a:pt x="267" y="156"/>
                  </a:lnTo>
                  <a:lnTo>
                    <a:pt x="75" y="156"/>
                  </a:lnTo>
                  <a:cubicBezTo>
                    <a:pt x="77" y="200"/>
                    <a:pt x="101" y="226"/>
                    <a:pt x="141" y="226"/>
                  </a:cubicBezTo>
                  <a:cubicBezTo>
                    <a:pt x="176" y="226"/>
                    <a:pt x="192" y="211"/>
                    <a:pt x="197" y="189"/>
                  </a:cubicBezTo>
                  <a:lnTo>
                    <a:pt x="267" y="189"/>
                  </a:lnTo>
                  <a:cubicBezTo>
                    <a:pt x="258" y="246"/>
                    <a:pt x="212" y="278"/>
                    <a:pt x="139" y="278"/>
                  </a:cubicBezTo>
                  <a:cubicBezTo>
                    <a:pt x="59" y="278"/>
                    <a:pt x="0" y="228"/>
                    <a:pt x="0" y="143"/>
                  </a:cubicBezTo>
                  <a:lnTo>
                    <a:pt x="0" y="139"/>
                  </a:lnTo>
                  <a:close/>
                  <a:moveTo>
                    <a:pt x="196" y="111"/>
                  </a:moveTo>
                  <a:cubicBezTo>
                    <a:pt x="193" y="70"/>
                    <a:pt x="173" y="51"/>
                    <a:pt x="137" y="51"/>
                  </a:cubicBezTo>
                  <a:cubicBezTo>
                    <a:pt x="104" y="51"/>
                    <a:pt x="82" y="73"/>
                    <a:pt x="76" y="111"/>
                  </a:cubicBezTo>
                  <a:lnTo>
                    <a:pt x="196" y="11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7" name="Freeform 90"/>
            <p:cNvSpPr>
              <a:spLocks noChangeArrowheads="1"/>
            </p:cNvSpPr>
            <p:nvPr/>
          </p:nvSpPr>
          <p:spPr bwMode="auto">
            <a:xfrm>
              <a:off x="4646613" y="3455988"/>
              <a:ext cx="90487" cy="98425"/>
            </a:xfrm>
            <a:custGeom>
              <a:avLst/>
              <a:gdLst>
                <a:gd name="T0" fmla="*/ 0 w 251"/>
                <a:gd name="T1" fmla="*/ 6 h 274"/>
                <a:gd name="T2" fmla="*/ 74 w 251"/>
                <a:gd name="T3" fmla="*/ 6 h 274"/>
                <a:gd name="T4" fmla="*/ 74 w 251"/>
                <a:gd name="T5" fmla="*/ 48 h 274"/>
                <a:gd name="T6" fmla="*/ 161 w 251"/>
                <a:gd name="T7" fmla="*/ 0 h 274"/>
                <a:gd name="T8" fmla="*/ 250 w 251"/>
                <a:gd name="T9" fmla="*/ 103 h 274"/>
                <a:gd name="T10" fmla="*/ 250 w 251"/>
                <a:gd name="T11" fmla="*/ 273 h 274"/>
                <a:gd name="T12" fmla="*/ 177 w 251"/>
                <a:gd name="T13" fmla="*/ 273 h 274"/>
                <a:gd name="T14" fmla="*/ 177 w 251"/>
                <a:gd name="T15" fmla="*/ 114 h 274"/>
                <a:gd name="T16" fmla="*/ 130 w 251"/>
                <a:gd name="T17" fmla="*/ 60 h 274"/>
                <a:gd name="T18" fmla="*/ 74 w 251"/>
                <a:gd name="T19" fmla="*/ 119 h 274"/>
                <a:gd name="T20" fmla="*/ 74 w 251"/>
                <a:gd name="T21" fmla="*/ 273 h 274"/>
                <a:gd name="T22" fmla="*/ 0 w 251"/>
                <a:gd name="T23" fmla="*/ 273 h 274"/>
                <a:gd name="T24" fmla="*/ 0 w 251"/>
                <a:gd name="T25" fmla="*/ 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1" h="274">
                  <a:moveTo>
                    <a:pt x="0" y="6"/>
                  </a:moveTo>
                  <a:lnTo>
                    <a:pt x="74" y="6"/>
                  </a:lnTo>
                  <a:lnTo>
                    <a:pt x="74" y="48"/>
                  </a:lnTo>
                  <a:cubicBezTo>
                    <a:pt x="87" y="22"/>
                    <a:pt x="116" y="0"/>
                    <a:pt x="161" y="0"/>
                  </a:cubicBezTo>
                  <a:cubicBezTo>
                    <a:pt x="213" y="0"/>
                    <a:pt x="250" y="32"/>
                    <a:pt x="250" y="103"/>
                  </a:cubicBezTo>
                  <a:lnTo>
                    <a:pt x="250" y="273"/>
                  </a:lnTo>
                  <a:lnTo>
                    <a:pt x="177" y="273"/>
                  </a:lnTo>
                  <a:lnTo>
                    <a:pt x="177" y="114"/>
                  </a:lnTo>
                  <a:cubicBezTo>
                    <a:pt x="177" y="77"/>
                    <a:pt x="162" y="60"/>
                    <a:pt x="130" y="60"/>
                  </a:cubicBezTo>
                  <a:cubicBezTo>
                    <a:pt x="98" y="60"/>
                    <a:pt x="74" y="80"/>
                    <a:pt x="74" y="119"/>
                  </a:cubicBezTo>
                  <a:lnTo>
                    <a:pt x="74" y="273"/>
                  </a:lnTo>
                  <a:lnTo>
                    <a:pt x="0" y="273"/>
                  </a:lnTo>
                  <a:lnTo>
                    <a:pt x="0" y="6"/>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8" name="Freeform 91"/>
            <p:cNvSpPr>
              <a:spLocks noChangeArrowheads="1"/>
            </p:cNvSpPr>
            <p:nvPr/>
          </p:nvSpPr>
          <p:spPr bwMode="auto">
            <a:xfrm>
              <a:off x="4746625" y="3424238"/>
              <a:ext cx="60325" cy="131762"/>
            </a:xfrm>
            <a:custGeom>
              <a:avLst/>
              <a:gdLst>
                <a:gd name="T0" fmla="*/ 34 w 166"/>
                <a:gd name="T1" fmla="*/ 147 h 367"/>
                <a:gd name="T2" fmla="*/ 0 w 166"/>
                <a:gd name="T3" fmla="*/ 147 h 367"/>
                <a:gd name="T4" fmla="*/ 0 w 166"/>
                <a:gd name="T5" fmla="*/ 94 h 367"/>
                <a:gd name="T6" fmla="*/ 34 w 166"/>
                <a:gd name="T7" fmla="*/ 94 h 367"/>
                <a:gd name="T8" fmla="*/ 34 w 166"/>
                <a:gd name="T9" fmla="*/ 29 h 367"/>
                <a:gd name="T10" fmla="*/ 108 w 166"/>
                <a:gd name="T11" fmla="*/ 0 h 367"/>
                <a:gd name="T12" fmla="*/ 108 w 166"/>
                <a:gd name="T13" fmla="*/ 94 h 367"/>
                <a:gd name="T14" fmla="*/ 164 w 166"/>
                <a:gd name="T15" fmla="*/ 94 h 367"/>
                <a:gd name="T16" fmla="*/ 164 w 166"/>
                <a:gd name="T17" fmla="*/ 147 h 367"/>
                <a:gd name="T18" fmla="*/ 108 w 166"/>
                <a:gd name="T19" fmla="*/ 147 h 367"/>
                <a:gd name="T20" fmla="*/ 108 w 166"/>
                <a:gd name="T21" fmla="*/ 275 h 367"/>
                <a:gd name="T22" fmla="*/ 137 w 166"/>
                <a:gd name="T23" fmla="*/ 307 h 367"/>
                <a:gd name="T24" fmla="*/ 165 w 166"/>
                <a:gd name="T25" fmla="*/ 302 h 367"/>
                <a:gd name="T26" fmla="*/ 165 w 166"/>
                <a:gd name="T27" fmla="*/ 359 h 367"/>
                <a:gd name="T28" fmla="*/ 120 w 166"/>
                <a:gd name="T29" fmla="*/ 366 h 367"/>
                <a:gd name="T30" fmla="*/ 34 w 166"/>
                <a:gd name="T31" fmla="*/ 282 h 367"/>
                <a:gd name="T32" fmla="*/ 34 w 166"/>
                <a:gd name="T33" fmla="*/ 14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367">
                  <a:moveTo>
                    <a:pt x="34" y="147"/>
                  </a:moveTo>
                  <a:lnTo>
                    <a:pt x="0" y="147"/>
                  </a:lnTo>
                  <a:lnTo>
                    <a:pt x="0" y="94"/>
                  </a:lnTo>
                  <a:lnTo>
                    <a:pt x="34" y="94"/>
                  </a:lnTo>
                  <a:lnTo>
                    <a:pt x="34" y="29"/>
                  </a:lnTo>
                  <a:lnTo>
                    <a:pt x="108" y="0"/>
                  </a:lnTo>
                  <a:lnTo>
                    <a:pt x="108" y="94"/>
                  </a:lnTo>
                  <a:lnTo>
                    <a:pt x="164" y="94"/>
                  </a:lnTo>
                  <a:lnTo>
                    <a:pt x="164" y="147"/>
                  </a:lnTo>
                  <a:lnTo>
                    <a:pt x="108" y="147"/>
                  </a:lnTo>
                  <a:lnTo>
                    <a:pt x="108" y="275"/>
                  </a:lnTo>
                  <a:cubicBezTo>
                    <a:pt x="108" y="297"/>
                    <a:pt x="118" y="307"/>
                    <a:pt x="137" y="307"/>
                  </a:cubicBezTo>
                  <a:cubicBezTo>
                    <a:pt x="148" y="307"/>
                    <a:pt x="157" y="305"/>
                    <a:pt x="165" y="302"/>
                  </a:cubicBezTo>
                  <a:lnTo>
                    <a:pt x="165" y="359"/>
                  </a:lnTo>
                  <a:cubicBezTo>
                    <a:pt x="155" y="362"/>
                    <a:pt x="140" y="366"/>
                    <a:pt x="120" y="366"/>
                  </a:cubicBezTo>
                  <a:cubicBezTo>
                    <a:pt x="64" y="366"/>
                    <a:pt x="34" y="337"/>
                    <a:pt x="34" y="282"/>
                  </a:cubicBezTo>
                  <a:lnTo>
                    <a:pt x="34" y="147"/>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39" name="Freeform 92"/>
            <p:cNvSpPr>
              <a:spLocks noChangeArrowheads="1"/>
            </p:cNvSpPr>
            <p:nvPr/>
          </p:nvSpPr>
          <p:spPr bwMode="auto">
            <a:xfrm>
              <a:off x="4818063" y="3457575"/>
              <a:ext cx="90487" cy="98425"/>
            </a:xfrm>
            <a:custGeom>
              <a:avLst/>
              <a:gdLst>
                <a:gd name="T0" fmla="*/ 0 w 250"/>
                <a:gd name="T1" fmla="*/ 0 h 273"/>
                <a:gd name="T2" fmla="*/ 73 w 250"/>
                <a:gd name="T3" fmla="*/ 0 h 273"/>
                <a:gd name="T4" fmla="*/ 73 w 250"/>
                <a:gd name="T5" fmla="*/ 162 h 273"/>
                <a:gd name="T6" fmla="*/ 120 w 250"/>
                <a:gd name="T7" fmla="*/ 215 h 273"/>
                <a:gd name="T8" fmla="*/ 175 w 250"/>
                <a:gd name="T9" fmla="*/ 157 h 273"/>
                <a:gd name="T10" fmla="*/ 175 w 250"/>
                <a:gd name="T11" fmla="*/ 0 h 273"/>
                <a:gd name="T12" fmla="*/ 249 w 250"/>
                <a:gd name="T13" fmla="*/ 0 h 273"/>
                <a:gd name="T14" fmla="*/ 249 w 250"/>
                <a:gd name="T15" fmla="*/ 267 h 273"/>
                <a:gd name="T16" fmla="*/ 175 w 250"/>
                <a:gd name="T17" fmla="*/ 267 h 273"/>
                <a:gd name="T18" fmla="*/ 175 w 250"/>
                <a:gd name="T19" fmla="*/ 225 h 273"/>
                <a:gd name="T20" fmla="*/ 91 w 250"/>
                <a:gd name="T21" fmla="*/ 272 h 273"/>
                <a:gd name="T22" fmla="*/ 0 w 250"/>
                <a:gd name="T23" fmla="*/ 172 h 273"/>
                <a:gd name="T24" fmla="*/ 0 w 250"/>
                <a:gd name="T25" fmla="*/ 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0" h="273">
                  <a:moveTo>
                    <a:pt x="0" y="0"/>
                  </a:moveTo>
                  <a:lnTo>
                    <a:pt x="73" y="0"/>
                  </a:lnTo>
                  <a:lnTo>
                    <a:pt x="73" y="162"/>
                  </a:lnTo>
                  <a:cubicBezTo>
                    <a:pt x="73" y="198"/>
                    <a:pt x="88" y="215"/>
                    <a:pt x="120" y="215"/>
                  </a:cubicBezTo>
                  <a:cubicBezTo>
                    <a:pt x="151" y="215"/>
                    <a:pt x="175" y="196"/>
                    <a:pt x="175" y="157"/>
                  </a:cubicBezTo>
                  <a:lnTo>
                    <a:pt x="175" y="0"/>
                  </a:lnTo>
                  <a:lnTo>
                    <a:pt x="249" y="0"/>
                  </a:lnTo>
                  <a:lnTo>
                    <a:pt x="249" y="267"/>
                  </a:lnTo>
                  <a:lnTo>
                    <a:pt x="175" y="267"/>
                  </a:lnTo>
                  <a:lnTo>
                    <a:pt x="175" y="225"/>
                  </a:lnTo>
                  <a:cubicBezTo>
                    <a:pt x="162" y="252"/>
                    <a:pt x="135" y="272"/>
                    <a:pt x="91" y="272"/>
                  </a:cubicBezTo>
                  <a:cubicBezTo>
                    <a:pt x="39" y="272"/>
                    <a:pt x="0" y="242"/>
                    <a:pt x="0" y="172"/>
                  </a:cubicBez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0" name="Freeform 93"/>
            <p:cNvSpPr>
              <a:spLocks noChangeArrowheads="1"/>
            </p:cNvSpPr>
            <p:nvPr/>
          </p:nvSpPr>
          <p:spPr bwMode="auto">
            <a:xfrm>
              <a:off x="4924425" y="3455988"/>
              <a:ext cx="58738" cy="98425"/>
            </a:xfrm>
            <a:custGeom>
              <a:avLst/>
              <a:gdLst>
                <a:gd name="T0" fmla="*/ 0 w 161"/>
                <a:gd name="T1" fmla="*/ 4 h 272"/>
                <a:gd name="T2" fmla="*/ 74 w 161"/>
                <a:gd name="T3" fmla="*/ 4 h 272"/>
                <a:gd name="T4" fmla="*/ 74 w 161"/>
                <a:gd name="T5" fmla="*/ 55 h 272"/>
                <a:gd name="T6" fmla="*/ 160 w 161"/>
                <a:gd name="T7" fmla="*/ 0 h 272"/>
                <a:gd name="T8" fmla="*/ 160 w 161"/>
                <a:gd name="T9" fmla="*/ 69 h 272"/>
                <a:gd name="T10" fmla="*/ 74 w 161"/>
                <a:gd name="T11" fmla="*/ 137 h 272"/>
                <a:gd name="T12" fmla="*/ 74 w 161"/>
                <a:gd name="T13" fmla="*/ 271 h 272"/>
                <a:gd name="T14" fmla="*/ 0 w 161"/>
                <a:gd name="T15" fmla="*/ 271 h 272"/>
                <a:gd name="T16" fmla="*/ 0 w 161"/>
                <a:gd name="T17" fmla="*/ 4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1" h="272">
                  <a:moveTo>
                    <a:pt x="0" y="4"/>
                  </a:moveTo>
                  <a:lnTo>
                    <a:pt x="74" y="4"/>
                  </a:lnTo>
                  <a:lnTo>
                    <a:pt x="74" y="55"/>
                  </a:lnTo>
                  <a:cubicBezTo>
                    <a:pt x="91" y="19"/>
                    <a:pt x="117" y="1"/>
                    <a:pt x="160" y="0"/>
                  </a:cubicBezTo>
                  <a:lnTo>
                    <a:pt x="160" y="69"/>
                  </a:lnTo>
                  <a:cubicBezTo>
                    <a:pt x="105" y="68"/>
                    <a:pt x="74" y="86"/>
                    <a:pt x="74" y="137"/>
                  </a:cubicBezTo>
                  <a:lnTo>
                    <a:pt x="74" y="271"/>
                  </a:lnTo>
                  <a:lnTo>
                    <a:pt x="0" y="271"/>
                  </a:lnTo>
                  <a:lnTo>
                    <a:pt x="0" y="4"/>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1" name="Freeform 94"/>
            <p:cNvSpPr>
              <a:spLocks noChangeArrowheads="1"/>
            </p:cNvSpPr>
            <p:nvPr/>
          </p:nvSpPr>
          <p:spPr bwMode="auto">
            <a:xfrm>
              <a:off x="4989513" y="3455988"/>
              <a:ext cx="96837" cy="100012"/>
            </a:xfrm>
            <a:custGeom>
              <a:avLst/>
              <a:gdLst>
                <a:gd name="T0" fmla="*/ 0 w 267"/>
                <a:gd name="T1" fmla="*/ 139 h 279"/>
                <a:gd name="T2" fmla="*/ 137 w 267"/>
                <a:gd name="T3" fmla="*/ 0 h 279"/>
                <a:gd name="T4" fmla="*/ 266 w 267"/>
                <a:gd name="T5" fmla="*/ 136 h 279"/>
                <a:gd name="T6" fmla="*/ 266 w 267"/>
                <a:gd name="T7" fmla="*/ 156 h 279"/>
                <a:gd name="T8" fmla="*/ 75 w 267"/>
                <a:gd name="T9" fmla="*/ 156 h 279"/>
                <a:gd name="T10" fmla="*/ 141 w 267"/>
                <a:gd name="T11" fmla="*/ 226 h 279"/>
                <a:gd name="T12" fmla="*/ 196 w 267"/>
                <a:gd name="T13" fmla="*/ 189 h 279"/>
                <a:gd name="T14" fmla="*/ 266 w 267"/>
                <a:gd name="T15" fmla="*/ 189 h 279"/>
                <a:gd name="T16" fmla="*/ 139 w 267"/>
                <a:gd name="T17" fmla="*/ 278 h 279"/>
                <a:gd name="T18" fmla="*/ 0 w 267"/>
                <a:gd name="T19" fmla="*/ 143 h 279"/>
                <a:gd name="T20" fmla="*/ 0 w 267"/>
                <a:gd name="T21" fmla="*/ 139 h 279"/>
                <a:gd name="T22" fmla="*/ 194 w 267"/>
                <a:gd name="T23" fmla="*/ 111 h 279"/>
                <a:gd name="T24" fmla="*/ 137 w 267"/>
                <a:gd name="T25" fmla="*/ 51 h 279"/>
                <a:gd name="T26" fmla="*/ 76 w 267"/>
                <a:gd name="T27" fmla="*/ 111 h 279"/>
                <a:gd name="T28" fmla="*/ 194 w 267"/>
                <a:gd name="T29" fmla="*/ 111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7" h="279">
                  <a:moveTo>
                    <a:pt x="0" y="139"/>
                  </a:moveTo>
                  <a:cubicBezTo>
                    <a:pt x="0" y="55"/>
                    <a:pt x="60" y="0"/>
                    <a:pt x="137" y="0"/>
                  </a:cubicBezTo>
                  <a:cubicBezTo>
                    <a:pt x="205" y="0"/>
                    <a:pt x="266" y="40"/>
                    <a:pt x="266" y="136"/>
                  </a:cubicBezTo>
                  <a:lnTo>
                    <a:pt x="266" y="156"/>
                  </a:lnTo>
                  <a:lnTo>
                    <a:pt x="75" y="156"/>
                  </a:lnTo>
                  <a:cubicBezTo>
                    <a:pt x="77" y="200"/>
                    <a:pt x="101" y="226"/>
                    <a:pt x="141" y="226"/>
                  </a:cubicBezTo>
                  <a:cubicBezTo>
                    <a:pt x="175" y="226"/>
                    <a:pt x="192" y="211"/>
                    <a:pt x="196" y="189"/>
                  </a:cubicBezTo>
                  <a:lnTo>
                    <a:pt x="266" y="189"/>
                  </a:lnTo>
                  <a:cubicBezTo>
                    <a:pt x="257" y="246"/>
                    <a:pt x="211" y="278"/>
                    <a:pt x="139" y="278"/>
                  </a:cubicBezTo>
                  <a:cubicBezTo>
                    <a:pt x="59" y="278"/>
                    <a:pt x="0" y="228"/>
                    <a:pt x="0" y="143"/>
                  </a:cubicBezTo>
                  <a:lnTo>
                    <a:pt x="0" y="139"/>
                  </a:lnTo>
                  <a:close/>
                  <a:moveTo>
                    <a:pt x="194" y="111"/>
                  </a:moveTo>
                  <a:cubicBezTo>
                    <a:pt x="193" y="70"/>
                    <a:pt x="172" y="51"/>
                    <a:pt x="137" y="51"/>
                  </a:cubicBezTo>
                  <a:cubicBezTo>
                    <a:pt x="104" y="51"/>
                    <a:pt x="82" y="73"/>
                    <a:pt x="76" y="111"/>
                  </a:cubicBezTo>
                  <a:lnTo>
                    <a:pt x="194" y="111"/>
                  </a:lnTo>
                  <a:close/>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sp>
          <p:nvSpPr>
            <p:cNvPr id="42" name="Freeform 95"/>
            <p:cNvSpPr>
              <a:spLocks noChangeArrowheads="1"/>
            </p:cNvSpPr>
            <p:nvPr/>
          </p:nvSpPr>
          <p:spPr bwMode="auto">
            <a:xfrm>
              <a:off x="4727575" y="3327400"/>
              <a:ext cx="87313" cy="90488"/>
            </a:xfrm>
            <a:custGeom>
              <a:avLst/>
              <a:gdLst>
                <a:gd name="T0" fmla="*/ 0 w 241"/>
                <a:gd name="T1" fmla="*/ 0 h 251"/>
                <a:gd name="T2" fmla="*/ 240 w 241"/>
                <a:gd name="T3" fmla="*/ 98 h 251"/>
                <a:gd name="T4" fmla="*/ 240 w 241"/>
                <a:gd name="T5" fmla="*/ 152 h 251"/>
                <a:gd name="T6" fmla="*/ 0 w 241"/>
                <a:gd name="T7" fmla="*/ 250 h 251"/>
                <a:gd name="T8" fmla="*/ 0 w 241"/>
                <a:gd name="T9" fmla="*/ 187 h 251"/>
                <a:gd name="T10" fmla="*/ 3 w 241"/>
                <a:gd name="T11" fmla="*/ 186 h 251"/>
                <a:gd name="T12" fmla="*/ 160 w 241"/>
                <a:gd name="T13" fmla="*/ 125 h 251"/>
                <a:gd name="T14" fmla="*/ 3 w 241"/>
                <a:gd name="T15" fmla="*/ 65 h 251"/>
                <a:gd name="T16" fmla="*/ 0 w 241"/>
                <a:gd name="T17" fmla="*/ 63 h 251"/>
                <a:gd name="T18" fmla="*/ 0 w 241"/>
                <a:gd name="T19"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1" h="251">
                  <a:moveTo>
                    <a:pt x="0" y="0"/>
                  </a:moveTo>
                  <a:lnTo>
                    <a:pt x="240" y="98"/>
                  </a:lnTo>
                  <a:lnTo>
                    <a:pt x="240" y="152"/>
                  </a:lnTo>
                  <a:lnTo>
                    <a:pt x="0" y="250"/>
                  </a:lnTo>
                  <a:lnTo>
                    <a:pt x="0" y="187"/>
                  </a:lnTo>
                  <a:lnTo>
                    <a:pt x="3" y="186"/>
                  </a:lnTo>
                  <a:cubicBezTo>
                    <a:pt x="3" y="186"/>
                    <a:pt x="119" y="141"/>
                    <a:pt x="160" y="125"/>
                  </a:cubicBezTo>
                  <a:cubicBezTo>
                    <a:pt x="119" y="109"/>
                    <a:pt x="3" y="65"/>
                    <a:pt x="3" y="65"/>
                  </a:cubicBezTo>
                  <a:lnTo>
                    <a:pt x="0" y="63"/>
                  </a:lnTo>
                  <a:lnTo>
                    <a:pt x="0" y="0"/>
                  </a:lnTo>
                </a:path>
              </a:pathLst>
            </a:custGeom>
            <a:grp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034"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000000"/>
                </a:solidFill>
                <a:effectLst/>
                <a:uLnTx/>
                <a:uFillTx/>
                <a:latin typeface="Arial" charset="0"/>
                <a:cs typeface="Arial" charset="0"/>
              </a:endParaRPr>
            </a:p>
          </p:txBody>
        </p:sp>
      </p:grpSp>
      <p:pic>
        <p:nvPicPr>
          <p:cNvPr id="43" name="Picture 42"/>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986347" y="6526136"/>
            <a:ext cx="3717023" cy="144516"/>
          </a:xfrm>
          <a:prstGeom prst="rect">
            <a:avLst/>
          </a:prstGeom>
          <a:noFill/>
          <a:ln>
            <a:noFill/>
          </a:ln>
        </p:spPr>
      </p:pic>
      <p:sp>
        <p:nvSpPr>
          <p:cNvPr id="44" name="Text Placeholder 28"/>
          <p:cNvSpPr>
            <a:spLocks noGrp="1"/>
          </p:cNvSpPr>
          <p:nvPr>
            <p:ph type="body" sz="quarter" idx="10" hasCustomPrompt="1"/>
          </p:nvPr>
        </p:nvSpPr>
        <p:spPr>
          <a:xfrm>
            <a:off x="5075994" y="2406441"/>
            <a:ext cx="5250522" cy="1378908"/>
          </a:xfrm>
          <a:prstGeom prst="rect">
            <a:avLst/>
          </a:prstGeom>
        </p:spPr>
        <p:txBody>
          <a:bodyPr lIns="0" tIns="0" rIns="0" bIns="0" anchor="ctr"/>
          <a:lstStyle>
            <a:lvl1pPr>
              <a:lnSpc>
                <a:spcPct val="90000"/>
              </a:lnSpc>
              <a:defRPr lang="en-US" sz="4800" dirty="0">
                <a:solidFill>
                  <a:schemeClr val="tx1"/>
                </a:solidFill>
                <a:latin typeface="Graphik Black" panose="020B0A03030202060203" pitchFamily="34" charset="0"/>
              </a:defRPr>
            </a:lvl1pPr>
          </a:lstStyle>
          <a:p>
            <a:pPr lvl="0"/>
            <a:r>
              <a:rPr lang="en-US"/>
              <a:t>Edit Master text styles</a:t>
            </a:r>
          </a:p>
        </p:txBody>
      </p:sp>
      <p:sp>
        <p:nvSpPr>
          <p:cNvPr id="45" name="Text Placeholder 28"/>
          <p:cNvSpPr>
            <a:spLocks noGrp="1"/>
          </p:cNvSpPr>
          <p:nvPr>
            <p:ph type="body" sz="quarter" idx="11" hasCustomPrompt="1"/>
          </p:nvPr>
        </p:nvSpPr>
        <p:spPr>
          <a:xfrm>
            <a:off x="5075994" y="3857357"/>
            <a:ext cx="5250522" cy="440589"/>
          </a:xfrm>
          <a:prstGeom prst="rect">
            <a:avLst/>
          </a:prstGeom>
        </p:spPr>
        <p:txBody>
          <a:bodyPr lIns="0" tIns="0" rIns="0" bIns="0"/>
          <a:lstStyle>
            <a:lvl1pPr marL="0" indent="0">
              <a:buFontTx/>
              <a:buNone/>
              <a:defRPr sz="1600" b="0" cap="none" baseline="0">
                <a:latin typeface="Graphik" panose="020B0503030202060203" pitchFamily="34" charset="0"/>
              </a:defRPr>
            </a:lvl1pPr>
          </a:lstStyle>
          <a:p>
            <a:pPr lvl="0"/>
            <a:r>
              <a:rPr lang="en-US"/>
              <a:t>Location, Date</a:t>
            </a:r>
          </a:p>
        </p:txBody>
      </p:sp>
      <p:pic>
        <p:nvPicPr>
          <p:cNvPr id="3" name="Picture 2"/>
          <p:cNvPicPr>
            <a:picLocks noChangeAspect="1"/>
          </p:cNvPicPr>
          <p:nvPr userDrawn="1"/>
        </p:nvPicPr>
        <p:blipFill>
          <a:blip r:embed="rId8" cstate="print">
            <a:alphaModFix/>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7392" y="945334"/>
            <a:ext cx="4666988" cy="4842000"/>
          </a:xfrm>
          <a:prstGeom prst="rect">
            <a:avLst/>
          </a:prstGeom>
        </p:spPr>
      </p:pic>
      <p:pic>
        <p:nvPicPr>
          <p:cNvPr id="19" name="EON_Logo_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8541185" y="523620"/>
            <a:ext cx="1942743" cy="576000"/>
          </a:xfrm>
          <a:prstGeom prst="rect">
            <a:avLst/>
          </a:prstGeom>
        </p:spPr>
      </p:pic>
      <p:pic>
        <p:nvPicPr>
          <p:cNvPr id="20" name="Picture 19" descr="A picture containing drawing&#10;&#10;Description automatically generated">
            <a:extLst>
              <a:ext uri="{FF2B5EF4-FFF2-40B4-BE49-F238E27FC236}">
                <a16:creationId xmlns:a16="http://schemas.microsoft.com/office/drawing/2014/main" id="{CB64AD68-9C7D-4D0C-A57C-C2C539A2EC8B}"/>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88280" y="298314"/>
            <a:ext cx="683011" cy="1026611"/>
          </a:xfrm>
          <a:prstGeom prst="rect">
            <a:avLst/>
          </a:prstGeom>
        </p:spPr>
      </p:pic>
    </p:spTree>
    <p:extLst>
      <p:ext uri="{BB962C8B-B14F-4D97-AF65-F5344CB8AC3E}">
        <p14:creationId xmlns:p14="http://schemas.microsoft.com/office/powerpoint/2010/main" val="921490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image" Target="../media/image2.emf"/><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oleObject" Target="../embeddings/oleObject7.bin"/><Relationship Id="rId5" Type="http://schemas.openxmlformats.org/officeDocument/2006/relationships/slideLayout" Target="../slideLayouts/slideLayout11.xml"/><Relationship Id="rId10" Type="http://schemas.openxmlformats.org/officeDocument/2006/relationships/tags" Target="../tags/tag9.xml"/><Relationship Id="rId4" Type="http://schemas.openxmlformats.org/officeDocument/2006/relationships/slideLayout" Target="../slideLayouts/slideLayout10.xml"/><Relationship Id="rId9" Type="http://schemas.openxmlformats.org/officeDocument/2006/relationships/vmlDrawing" Target="../drawings/vmlDrawing7.v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13" Type="http://schemas.openxmlformats.org/officeDocument/2006/relationships/image" Target="../media/image14.emf"/><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oleObject" Target="../embeddings/oleObject15.bin"/><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ags" Target="../tags/tag21.xml"/><Relationship Id="rId5" Type="http://schemas.openxmlformats.org/officeDocument/2006/relationships/slideLayout" Target="../slideLayouts/slideLayout18.xml"/><Relationship Id="rId10" Type="http://schemas.openxmlformats.org/officeDocument/2006/relationships/tags" Target="../tags/tag20.xml"/><Relationship Id="rId4" Type="http://schemas.openxmlformats.org/officeDocument/2006/relationships/slideLayout" Target="../slideLayouts/slideLayout17.xml"/><Relationship Id="rId9" Type="http://schemas.openxmlformats.org/officeDocument/2006/relationships/vmlDrawing" Target="../drawings/vmlDrawing15.v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oleObject" Target="../embeddings/oleObject16.bin"/><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tags" Target="../tags/tag23.xml"/><Relationship Id="rId2" Type="http://schemas.openxmlformats.org/officeDocument/2006/relationships/slideLayout" Target="../slideLayouts/slideLayout22.xml"/><Relationship Id="rId16" Type="http://schemas.openxmlformats.org/officeDocument/2006/relationships/tags" Target="../tags/tag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vmlDrawing" Target="../drawings/vmlDrawing16.vml"/><Relationship Id="rId10" Type="http://schemas.openxmlformats.org/officeDocument/2006/relationships/slideLayout" Target="../slideLayouts/slideLayout30.xml"/><Relationship Id="rId19" Type="http://schemas.openxmlformats.org/officeDocument/2006/relationships/image" Target="../media/image15.emf"/><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9"/>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6" name="think-cell Slide" r:id="rId11" imgW="425" imgH="426" progId="TCLayout.ActiveDocument.1">
                  <p:embed/>
                </p:oleObj>
              </mc:Choice>
              <mc:Fallback>
                <p:oleObj name="think-cell Slide" r:id="rId11" imgW="425" imgH="426" progId="TCLayout.ActiveDocument.1">
                  <p:embed/>
                  <p:pic>
                    <p:nvPicPr>
                      <p:cNvPr id="6" name="Objekt 5" hidden="1"/>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23A6270A-D31B-4811-BD98-F7E9E84AF116}"/>
              </a:ext>
            </a:extLst>
          </p:cNvPr>
          <p:cNvSpPr/>
          <p:nvPr userDrawn="1">
            <p:custDataLst>
              <p:tags r:id="rId10"/>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3600" b="0" i="0" baseline="0">
              <a:latin typeface="Graphik Black" panose="020B0A03030202060203" pitchFamily="34" charset="0"/>
              <a:ea typeface="+mj-ea"/>
              <a:cs typeface="+mj-cs"/>
              <a:sym typeface="Graphik Black" panose="020B0A03030202060203" pitchFamily="34" charset="0"/>
            </a:endParaRPr>
          </a:p>
        </p:txBody>
      </p:sp>
      <p:sp>
        <p:nvSpPr>
          <p:cNvPr id="2" name="Title Placeholder 1"/>
          <p:cNvSpPr>
            <a:spLocks noGrp="1"/>
          </p:cNvSpPr>
          <p:nvPr>
            <p:ph type="title"/>
          </p:nvPr>
        </p:nvSpPr>
        <p:spPr>
          <a:xfrm>
            <a:off x="334962" y="323850"/>
            <a:ext cx="11522076" cy="960437"/>
          </a:xfrm>
          <a:prstGeom prst="rect">
            <a:avLst/>
          </a:prstGeom>
        </p:spPr>
        <p:txBody>
          <a:bodyPr vert="horz" lIns="0" tIns="4572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334962" y="1320800"/>
            <a:ext cx="11522076" cy="4686300"/>
          </a:xfrm>
          <a:prstGeom prst="rect">
            <a:avLst/>
          </a:prstGeom>
        </p:spPr>
        <p:txBody>
          <a:bodyPr vert="horz" lIns="0" tIns="0" rIns="0" bIns="0" rtlCol="0">
            <a:noAutofit/>
          </a:bodyPr>
          <a:lstStyle/>
          <a:p>
            <a:pPr lvl="0"/>
            <a:r>
              <a:rPr lang="en-US"/>
              <a:t>Edit Master text styles 1</a:t>
            </a:r>
          </a:p>
          <a:p>
            <a:pPr lvl="1"/>
            <a:r>
              <a:rPr lang="en-US"/>
              <a:t>Text 2</a:t>
            </a:r>
          </a:p>
          <a:p>
            <a:pPr lvl="2"/>
            <a:r>
              <a:rPr lang="en-US"/>
              <a:t>Text 3</a:t>
            </a:r>
          </a:p>
          <a:p>
            <a:pPr lvl="3"/>
            <a:r>
              <a:rPr lang="en-US"/>
              <a:t>Text 4</a:t>
            </a:r>
          </a:p>
          <a:p>
            <a:pPr lvl="4"/>
            <a:r>
              <a:rPr lang="en-US"/>
              <a:t>Text 5</a:t>
            </a:r>
          </a:p>
        </p:txBody>
      </p:sp>
      <p:sp>
        <p:nvSpPr>
          <p:cNvPr id="7" name="Footer Placeholder 2">
            <a:extLst>
              <a:ext uri="{FF2B5EF4-FFF2-40B4-BE49-F238E27FC236}">
                <a16:creationId xmlns:a16="http://schemas.microsoft.com/office/drawing/2014/main" id="{81FB7EC9-F1A2-4E7E-B26D-7B0F6375171F}"/>
              </a:ext>
            </a:extLst>
          </p:cNvPr>
          <p:cNvSpPr txBox="1">
            <a:spLocks/>
          </p:cNvSpPr>
          <p:nvPr userDrawn="1"/>
        </p:nvSpPr>
        <p:spPr>
          <a:xfrm>
            <a:off x="381000" y="6623784"/>
            <a:ext cx="5714999" cy="108000"/>
          </a:xfrm>
          <a:prstGeom prst="rect">
            <a:avLst/>
          </a:prstGeom>
        </p:spPr>
        <p:txBody>
          <a:bodyPr vert="horz" lIns="0" tIns="0" rIns="0" bIns="0" rtlCol="0" anchor="ctr" anchorCtr="0"/>
          <a:lstStyle>
            <a:defPPr>
              <a:defRPr lang="en-US"/>
            </a:defPPr>
            <a:lvl1pPr marL="0" algn="l"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prstClr val="white">
                    <a:lumMod val="65000"/>
                  </a:prstClr>
                </a:solidFill>
                <a:latin typeface="Graphik"/>
              </a:rPr>
              <a:t>Copyright © 2019 Accenture. All rights reserved.</a:t>
            </a:r>
          </a:p>
        </p:txBody>
      </p:sp>
      <p:sp>
        <p:nvSpPr>
          <p:cNvPr id="8" name="Slide Number Placeholder 3">
            <a:extLst>
              <a:ext uri="{FF2B5EF4-FFF2-40B4-BE49-F238E27FC236}">
                <a16:creationId xmlns:a16="http://schemas.microsoft.com/office/drawing/2014/main" id="{8C1E74F5-EED3-4EA2-B1EB-EBB118F594A7}"/>
              </a:ext>
            </a:extLst>
          </p:cNvPr>
          <p:cNvSpPr txBox="1">
            <a:spLocks/>
          </p:cNvSpPr>
          <p:nvPr userDrawn="1"/>
        </p:nvSpPr>
        <p:spPr>
          <a:xfrm>
            <a:off x="11524201" y="6623784"/>
            <a:ext cx="304799" cy="108000"/>
          </a:xfrm>
          <a:prstGeom prst="rect">
            <a:avLst/>
          </a:prstGeom>
        </p:spPr>
        <p:txBody>
          <a:bodyPr vert="horz" lIns="0" tIns="0" rIns="0" bIns="0" rtlCol="0" anchor="ctr" anchorCtr="0"/>
          <a:lstStyle>
            <a:defPPr>
              <a:defRPr lang="en-US"/>
            </a:defPPr>
            <a:lvl1pPr marL="0" algn="r" defTabSz="914400" rtl="0" eaLnBrk="1" latinLnBrk="0" hangingPunct="1">
              <a:defRPr sz="1000" kern="1200">
                <a:solidFill>
                  <a:schemeClr val="bg1">
                    <a:lumMod val="6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4F9AC08D-23A9-440E-BCB9-AA1E9877CC38}" type="slidenum">
              <a:rPr lang="en-US" smtClean="0">
                <a:solidFill>
                  <a:prstClr val="white">
                    <a:lumMod val="65000"/>
                  </a:prstClr>
                </a:solidFill>
                <a:latin typeface="Graphik"/>
              </a:rPr>
              <a:pPr algn="ctr"/>
              <a:t>‹#›</a:t>
            </a:fld>
            <a:endParaRPr lang="en-US">
              <a:solidFill>
                <a:prstClr val="white">
                  <a:lumMod val="65000"/>
                </a:prstClr>
              </a:solidFill>
              <a:latin typeface="Graphik"/>
            </a:endParaRPr>
          </a:p>
        </p:txBody>
      </p:sp>
      <p:grpSp>
        <p:nvGrpSpPr>
          <p:cNvPr id="81" name="Group 80">
            <a:extLst>
              <a:ext uri="{FF2B5EF4-FFF2-40B4-BE49-F238E27FC236}">
                <a16:creationId xmlns:a16="http://schemas.microsoft.com/office/drawing/2014/main" id="{2D9FE242-1AAD-4D15-832D-E1EF34BF7174}"/>
              </a:ext>
            </a:extLst>
          </p:cNvPr>
          <p:cNvGrpSpPr/>
          <p:nvPr userDrawn="1"/>
        </p:nvGrpSpPr>
        <p:grpSpPr>
          <a:xfrm>
            <a:off x="-1376845" y="2378880"/>
            <a:ext cx="1262423" cy="3332770"/>
            <a:chOff x="3118955" y="2159805"/>
            <a:chExt cx="1262423" cy="3332770"/>
          </a:xfrm>
        </p:grpSpPr>
        <p:sp>
          <p:nvSpPr>
            <p:cNvPr id="82" name="TextBox 81">
              <a:extLst>
                <a:ext uri="{FF2B5EF4-FFF2-40B4-BE49-F238E27FC236}">
                  <a16:creationId xmlns:a16="http://schemas.microsoft.com/office/drawing/2014/main" id="{DCECCBA0-5EA3-4CCD-AFFF-74918D902112}"/>
                </a:ext>
              </a:extLst>
            </p:cNvPr>
            <p:cNvSpPr txBox="1"/>
            <p:nvPr/>
          </p:nvSpPr>
          <p:spPr>
            <a:xfrm>
              <a:off x="3118955" y="4137127"/>
              <a:ext cx="1262422" cy="1355448"/>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defPPr>
                <a:defRPr lang="en-US"/>
              </a:defPPr>
              <a:lvl1pPr algn="ctr">
                <a:defRPr sz="7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CH">
                  <a:solidFill>
                    <a:schemeClr val="tx1"/>
                  </a:solidFill>
                </a:rPr>
                <a:t>Text colors</a:t>
              </a:r>
            </a:p>
          </p:txBody>
        </p:sp>
        <p:sp>
          <p:nvSpPr>
            <p:cNvPr id="83" name="Rectangle 82">
              <a:extLst>
                <a:ext uri="{FF2B5EF4-FFF2-40B4-BE49-F238E27FC236}">
                  <a16:creationId xmlns:a16="http://schemas.microsoft.com/office/drawing/2014/main" id="{F1830DBA-CB34-4D17-83E0-85BE5040FF73}"/>
                </a:ext>
              </a:extLst>
            </p:cNvPr>
            <p:cNvSpPr/>
            <p:nvPr/>
          </p:nvSpPr>
          <p:spPr>
            <a:xfrm>
              <a:off x="3379271" y="4137128"/>
              <a:ext cx="1002107" cy="355278"/>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de-CH" sz="700" b="1">
                  <a:solidFill>
                    <a:schemeClr val="tx1"/>
                  </a:solidFill>
                </a:rPr>
                <a:t>Main </a:t>
              </a:r>
            </a:p>
          </p:txBody>
        </p:sp>
        <p:sp>
          <p:nvSpPr>
            <p:cNvPr id="84" name="TextBox 83">
              <a:extLst>
                <a:ext uri="{FF2B5EF4-FFF2-40B4-BE49-F238E27FC236}">
                  <a16:creationId xmlns:a16="http://schemas.microsoft.com/office/drawing/2014/main" id="{91ADCD96-F784-4167-8B6F-C94EA62406BE}"/>
                </a:ext>
              </a:extLst>
            </p:cNvPr>
            <p:cNvSpPr txBox="1"/>
            <p:nvPr/>
          </p:nvSpPr>
          <p:spPr>
            <a:xfrm>
              <a:off x="3118955" y="2159806"/>
              <a:ext cx="1262422" cy="1977322"/>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defPPr>
                <a:defRPr lang="en-US"/>
              </a:defPPr>
              <a:lvl1pPr algn="ctr">
                <a:defRPr sz="700" b="1"/>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CH">
                  <a:solidFill>
                    <a:schemeClr val="tx1"/>
                  </a:solidFill>
                </a:rPr>
                <a:t>Fill colors</a:t>
              </a:r>
            </a:p>
          </p:txBody>
        </p:sp>
        <p:sp>
          <p:nvSpPr>
            <p:cNvPr id="85" name="Rectangle 84">
              <a:extLst>
                <a:ext uri="{FF2B5EF4-FFF2-40B4-BE49-F238E27FC236}">
                  <a16:creationId xmlns:a16="http://schemas.microsoft.com/office/drawing/2014/main" id="{F2FDE2BB-92D0-402E-8735-AB41880E13D2}"/>
                </a:ext>
              </a:extLst>
            </p:cNvPr>
            <p:cNvSpPr/>
            <p:nvPr/>
          </p:nvSpPr>
          <p:spPr>
            <a:xfrm>
              <a:off x="3379271" y="4492407"/>
              <a:ext cx="1002107" cy="1000168"/>
            </a:xfrm>
            <a:prstGeom prst="rect">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de-CH" sz="700" b="1">
                  <a:solidFill>
                    <a:schemeClr val="tx1"/>
                  </a:solidFill>
                </a:rPr>
                <a:t>Auxillary</a:t>
              </a:r>
            </a:p>
          </p:txBody>
        </p:sp>
        <p:sp>
          <p:nvSpPr>
            <p:cNvPr id="86" name="Rectangle 85">
              <a:extLst>
                <a:ext uri="{FF2B5EF4-FFF2-40B4-BE49-F238E27FC236}">
                  <a16:creationId xmlns:a16="http://schemas.microsoft.com/office/drawing/2014/main" id="{2AB1AA02-7F65-43F2-99D3-D0B5B3D97A0F}"/>
                </a:ext>
              </a:extLst>
            </p:cNvPr>
            <p:cNvSpPr/>
            <p:nvPr/>
          </p:nvSpPr>
          <p:spPr>
            <a:xfrm>
              <a:off x="3379270" y="2159805"/>
              <a:ext cx="1002107" cy="1977321"/>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endParaRPr lang="de-CH" sz="700" b="1">
                <a:solidFill>
                  <a:schemeClr val="tx1"/>
                </a:solidFill>
              </a:endParaRPr>
            </a:p>
          </p:txBody>
        </p:sp>
        <p:grpSp>
          <p:nvGrpSpPr>
            <p:cNvPr id="87" name="Group 86">
              <a:extLst>
                <a:ext uri="{FF2B5EF4-FFF2-40B4-BE49-F238E27FC236}">
                  <a16:creationId xmlns:a16="http://schemas.microsoft.com/office/drawing/2014/main" id="{F375E263-F371-4C01-BCF5-B1C3FDB2C4B2}"/>
                </a:ext>
              </a:extLst>
            </p:cNvPr>
            <p:cNvGrpSpPr/>
            <p:nvPr/>
          </p:nvGrpSpPr>
          <p:grpSpPr>
            <a:xfrm>
              <a:off x="3628632" y="2187819"/>
              <a:ext cx="577930" cy="228813"/>
              <a:chOff x="10750509" y="2700417"/>
              <a:chExt cx="577930" cy="228813"/>
            </a:xfrm>
          </p:grpSpPr>
          <p:sp>
            <p:nvSpPr>
              <p:cNvPr id="114" name="Rectangle 113">
                <a:extLst>
                  <a:ext uri="{FF2B5EF4-FFF2-40B4-BE49-F238E27FC236}">
                    <a16:creationId xmlns:a16="http://schemas.microsoft.com/office/drawing/2014/main" id="{2979CF20-91FE-439F-B215-F5CC297C2EFB}"/>
                  </a:ext>
                </a:extLst>
              </p:cNvPr>
              <p:cNvSpPr/>
              <p:nvPr/>
            </p:nvSpPr>
            <p:spPr>
              <a:xfrm>
                <a:off x="10750509" y="2700417"/>
                <a:ext cx="251694" cy="228813"/>
              </a:xfrm>
              <a:prstGeom prst="rect">
                <a:avLst/>
              </a:prstGeom>
              <a:solidFill>
                <a:srgbClr val="E3DFDB"/>
              </a:solidFill>
              <a:ln>
                <a:solidFill>
                  <a:srgbClr val="E3DF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5" name="TextBox 114">
                <a:extLst>
                  <a:ext uri="{FF2B5EF4-FFF2-40B4-BE49-F238E27FC236}">
                    <a16:creationId xmlns:a16="http://schemas.microsoft.com/office/drawing/2014/main" id="{E3EB4B3C-0734-4CF3-94D8-467119A11ADD}"/>
                  </a:ext>
                </a:extLst>
              </p:cNvPr>
              <p:cNvSpPr txBox="1"/>
              <p:nvPr/>
            </p:nvSpPr>
            <p:spPr>
              <a:xfrm>
                <a:off x="11087577" y="2700417"/>
                <a:ext cx="240862" cy="228813"/>
              </a:xfrm>
              <a:prstGeom prst="rect">
                <a:avLst/>
              </a:prstGeom>
              <a:noFill/>
            </p:spPr>
            <p:txBody>
              <a:bodyPr wrap="none" lIns="0" tIns="0" rIns="0" bIns="45720" rtlCol="0">
                <a:noAutofit/>
              </a:bodyPr>
              <a:lstStyle/>
              <a:p>
                <a:r>
                  <a:rPr lang="de-CH" sz="500"/>
                  <a:t>R: 227</a:t>
                </a:r>
              </a:p>
              <a:p>
                <a:r>
                  <a:rPr lang="de-CH" sz="500"/>
                  <a:t>G: 223</a:t>
                </a:r>
              </a:p>
              <a:p>
                <a:r>
                  <a:rPr lang="de-CH" sz="500"/>
                  <a:t>B: 219</a:t>
                </a:r>
              </a:p>
            </p:txBody>
          </p:sp>
        </p:grpSp>
        <p:grpSp>
          <p:nvGrpSpPr>
            <p:cNvPr id="88" name="Group 87">
              <a:extLst>
                <a:ext uri="{FF2B5EF4-FFF2-40B4-BE49-F238E27FC236}">
                  <a16:creationId xmlns:a16="http://schemas.microsoft.com/office/drawing/2014/main" id="{9A3542C5-FC1F-4F5E-BBF9-A36ABB78A24C}"/>
                </a:ext>
              </a:extLst>
            </p:cNvPr>
            <p:cNvGrpSpPr/>
            <p:nvPr/>
          </p:nvGrpSpPr>
          <p:grpSpPr>
            <a:xfrm>
              <a:off x="3628632" y="2520302"/>
              <a:ext cx="577930" cy="228813"/>
              <a:chOff x="10750509" y="3050082"/>
              <a:chExt cx="577930" cy="228813"/>
            </a:xfrm>
          </p:grpSpPr>
          <p:sp>
            <p:nvSpPr>
              <p:cNvPr id="112" name="Rectangle 111">
                <a:extLst>
                  <a:ext uri="{FF2B5EF4-FFF2-40B4-BE49-F238E27FC236}">
                    <a16:creationId xmlns:a16="http://schemas.microsoft.com/office/drawing/2014/main" id="{ECD48770-F68E-4E2E-9088-3073B0F3B02D}"/>
                  </a:ext>
                </a:extLst>
              </p:cNvPr>
              <p:cNvSpPr/>
              <p:nvPr/>
            </p:nvSpPr>
            <p:spPr>
              <a:xfrm>
                <a:off x="10750509" y="3050082"/>
                <a:ext cx="251694" cy="228813"/>
              </a:xfrm>
              <a:prstGeom prst="rect">
                <a:avLst/>
              </a:prstGeom>
              <a:solidFill>
                <a:srgbClr val="DDECF1"/>
              </a:solidFill>
              <a:ln>
                <a:solidFill>
                  <a:srgbClr val="DDEC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3" name="TextBox 112">
                <a:extLst>
                  <a:ext uri="{FF2B5EF4-FFF2-40B4-BE49-F238E27FC236}">
                    <a16:creationId xmlns:a16="http://schemas.microsoft.com/office/drawing/2014/main" id="{86C6E1B6-60B2-4135-B3D3-578E5E95EE31}"/>
                  </a:ext>
                </a:extLst>
              </p:cNvPr>
              <p:cNvSpPr txBox="1"/>
              <p:nvPr/>
            </p:nvSpPr>
            <p:spPr>
              <a:xfrm>
                <a:off x="11087577" y="3050082"/>
                <a:ext cx="240862" cy="228813"/>
              </a:xfrm>
              <a:prstGeom prst="rect">
                <a:avLst/>
              </a:prstGeom>
              <a:noFill/>
            </p:spPr>
            <p:txBody>
              <a:bodyPr wrap="none" lIns="0" tIns="0" rIns="0" bIns="45720" rtlCol="0">
                <a:noAutofit/>
              </a:bodyPr>
              <a:lstStyle/>
              <a:p>
                <a:r>
                  <a:rPr lang="de-CH" sz="500"/>
                  <a:t>R: 221</a:t>
                </a:r>
              </a:p>
              <a:p>
                <a:r>
                  <a:rPr lang="de-CH" sz="500"/>
                  <a:t>G: 236</a:t>
                </a:r>
              </a:p>
              <a:p>
                <a:r>
                  <a:rPr lang="de-CH" sz="500"/>
                  <a:t>B: 241</a:t>
                </a:r>
              </a:p>
            </p:txBody>
          </p:sp>
        </p:grpSp>
        <p:grpSp>
          <p:nvGrpSpPr>
            <p:cNvPr id="89" name="Group 88">
              <a:extLst>
                <a:ext uri="{FF2B5EF4-FFF2-40B4-BE49-F238E27FC236}">
                  <a16:creationId xmlns:a16="http://schemas.microsoft.com/office/drawing/2014/main" id="{00977BF1-2D07-49C5-B231-A011C449582D}"/>
                </a:ext>
              </a:extLst>
            </p:cNvPr>
            <p:cNvGrpSpPr/>
            <p:nvPr/>
          </p:nvGrpSpPr>
          <p:grpSpPr>
            <a:xfrm>
              <a:off x="3628632" y="2852785"/>
              <a:ext cx="577930" cy="228813"/>
              <a:chOff x="10750509" y="3405896"/>
              <a:chExt cx="577930" cy="228813"/>
            </a:xfrm>
          </p:grpSpPr>
          <p:sp>
            <p:nvSpPr>
              <p:cNvPr id="110" name="Rectangle 109">
                <a:extLst>
                  <a:ext uri="{FF2B5EF4-FFF2-40B4-BE49-F238E27FC236}">
                    <a16:creationId xmlns:a16="http://schemas.microsoft.com/office/drawing/2014/main" id="{6905BCB8-24CF-41C2-A26D-930FE730CA60}"/>
                  </a:ext>
                </a:extLst>
              </p:cNvPr>
              <p:cNvSpPr/>
              <p:nvPr/>
            </p:nvSpPr>
            <p:spPr>
              <a:xfrm>
                <a:off x="10750509" y="3405896"/>
                <a:ext cx="251694" cy="228813"/>
              </a:xfrm>
              <a:prstGeom prst="rect">
                <a:avLst/>
              </a:prstGeom>
              <a:solidFill>
                <a:srgbClr val="95BFE2"/>
              </a:solidFill>
              <a:ln>
                <a:solidFill>
                  <a:srgbClr val="95BFE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11" name="TextBox 110">
                <a:extLst>
                  <a:ext uri="{FF2B5EF4-FFF2-40B4-BE49-F238E27FC236}">
                    <a16:creationId xmlns:a16="http://schemas.microsoft.com/office/drawing/2014/main" id="{AEFCBAF8-1392-43DD-B57F-AC37B18FAA8C}"/>
                  </a:ext>
                </a:extLst>
              </p:cNvPr>
              <p:cNvSpPr txBox="1"/>
              <p:nvPr/>
            </p:nvSpPr>
            <p:spPr>
              <a:xfrm>
                <a:off x="11087577" y="3405896"/>
                <a:ext cx="240862" cy="228813"/>
              </a:xfrm>
              <a:prstGeom prst="rect">
                <a:avLst/>
              </a:prstGeom>
              <a:noFill/>
            </p:spPr>
            <p:txBody>
              <a:bodyPr wrap="none" lIns="0" tIns="0" rIns="0" bIns="45720" rtlCol="0">
                <a:noAutofit/>
              </a:bodyPr>
              <a:lstStyle/>
              <a:p>
                <a:r>
                  <a:rPr lang="de-CH" sz="500"/>
                  <a:t>R: 149</a:t>
                </a:r>
              </a:p>
              <a:p>
                <a:r>
                  <a:rPr lang="de-CH" sz="500"/>
                  <a:t>G: 191</a:t>
                </a:r>
              </a:p>
              <a:p>
                <a:r>
                  <a:rPr lang="de-CH" sz="500"/>
                  <a:t>B: 226</a:t>
                </a:r>
              </a:p>
            </p:txBody>
          </p:sp>
        </p:grpSp>
        <p:grpSp>
          <p:nvGrpSpPr>
            <p:cNvPr id="90" name="Group 89">
              <a:extLst>
                <a:ext uri="{FF2B5EF4-FFF2-40B4-BE49-F238E27FC236}">
                  <a16:creationId xmlns:a16="http://schemas.microsoft.com/office/drawing/2014/main" id="{3A5D0127-ABB5-4952-AE84-4C426856E16B}"/>
                </a:ext>
              </a:extLst>
            </p:cNvPr>
            <p:cNvGrpSpPr/>
            <p:nvPr/>
          </p:nvGrpSpPr>
          <p:grpSpPr>
            <a:xfrm>
              <a:off x="3628632" y="3185268"/>
              <a:ext cx="577930" cy="228813"/>
              <a:chOff x="10750509" y="3754866"/>
              <a:chExt cx="577930" cy="228813"/>
            </a:xfrm>
          </p:grpSpPr>
          <p:sp>
            <p:nvSpPr>
              <p:cNvPr id="108" name="Rectangle 107">
                <a:extLst>
                  <a:ext uri="{FF2B5EF4-FFF2-40B4-BE49-F238E27FC236}">
                    <a16:creationId xmlns:a16="http://schemas.microsoft.com/office/drawing/2014/main" id="{A4A1DA8F-4C57-4F03-BDE2-15A761C8D779}"/>
                  </a:ext>
                </a:extLst>
              </p:cNvPr>
              <p:cNvSpPr/>
              <p:nvPr/>
            </p:nvSpPr>
            <p:spPr>
              <a:xfrm>
                <a:off x="10750509" y="3754866"/>
                <a:ext cx="251694" cy="228813"/>
              </a:xfrm>
              <a:prstGeom prst="rect">
                <a:avLst/>
              </a:prstGeom>
              <a:solidFill>
                <a:srgbClr val="609FD4"/>
              </a:solidFill>
              <a:ln>
                <a:solidFill>
                  <a:srgbClr val="609F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9" name="TextBox 108">
                <a:extLst>
                  <a:ext uri="{FF2B5EF4-FFF2-40B4-BE49-F238E27FC236}">
                    <a16:creationId xmlns:a16="http://schemas.microsoft.com/office/drawing/2014/main" id="{8AB8A0F7-B053-4B91-ACEC-248C3D8CAA6F}"/>
                  </a:ext>
                </a:extLst>
              </p:cNvPr>
              <p:cNvSpPr txBox="1"/>
              <p:nvPr/>
            </p:nvSpPr>
            <p:spPr>
              <a:xfrm>
                <a:off x="11087577" y="3754866"/>
                <a:ext cx="240862" cy="228813"/>
              </a:xfrm>
              <a:prstGeom prst="rect">
                <a:avLst/>
              </a:prstGeom>
              <a:noFill/>
            </p:spPr>
            <p:txBody>
              <a:bodyPr wrap="none" lIns="0" tIns="0" rIns="0" bIns="45720" rtlCol="0">
                <a:noAutofit/>
              </a:bodyPr>
              <a:lstStyle/>
              <a:p>
                <a:r>
                  <a:rPr lang="de-CH" sz="500"/>
                  <a:t>R: 96</a:t>
                </a:r>
              </a:p>
              <a:p>
                <a:r>
                  <a:rPr lang="de-CH" sz="500"/>
                  <a:t>G: 159</a:t>
                </a:r>
              </a:p>
              <a:p>
                <a:r>
                  <a:rPr lang="de-CH" sz="500"/>
                  <a:t>B: 212</a:t>
                </a:r>
              </a:p>
            </p:txBody>
          </p:sp>
        </p:grpSp>
        <p:grpSp>
          <p:nvGrpSpPr>
            <p:cNvPr id="91" name="Group 90">
              <a:extLst>
                <a:ext uri="{FF2B5EF4-FFF2-40B4-BE49-F238E27FC236}">
                  <a16:creationId xmlns:a16="http://schemas.microsoft.com/office/drawing/2014/main" id="{0D97BBF2-7E65-40AC-B4AC-484E29BECCDB}"/>
                </a:ext>
              </a:extLst>
            </p:cNvPr>
            <p:cNvGrpSpPr/>
            <p:nvPr/>
          </p:nvGrpSpPr>
          <p:grpSpPr>
            <a:xfrm>
              <a:off x="3628632" y="3850234"/>
              <a:ext cx="577930" cy="228813"/>
              <a:chOff x="10750509" y="4106349"/>
              <a:chExt cx="577930" cy="228813"/>
            </a:xfrm>
          </p:grpSpPr>
          <p:sp>
            <p:nvSpPr>
              <p:cNvPr id="106" name="Rectangle 105">
                <a:extLst>
                  <a:ext uri="{FF2B5EF4-FFF2-40B4-BE49-F238E27FC236}">
                    <a16:creationId xmlns:a16="http://schemas.microsoft.com/office/drawing/2014/main" id="{149DF490-75A3-4F42-9827-E7C74ABC9DFE}"/>
                  </a:ext>
                </a:extLst>
              </p:cNvPr>
              <p:cNvSpPr/>
              <p:nvPr/>
            </p:nvSpPr>
            <p:spPr>
              <a:xfrm>
                <a:off x="10750509" y="4106349"/>
                <a:ext cx="251694" cy="228813"/>
              </a:xfrm>
              <a:prstGeom prst="rect">
                <a:avLst/>
              </a:prstGeom>
              <a:solidFill>
                <a:srgbClr val="3C7C90"/>
              </a:solidFill>
              <a:ln>
                <a:solidFill>
                  <a:srgbClr val="3C7C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7" name="TextBox 106">
                <a:extLst>
                  <a:ext uri="{FF2B5EF4-FFF2-40B4-BE49-F238E27FC236}">
                    <a16:creationId xmlns:a16="http://schemas.microsoft.com/office/drawing/2014/main" id="{B0C1D4F6-1C62-4AE2-A266-F53B8A1E4D60}"/>
                  </a:ext>
                </a:extLst>
              </p:cNvPr>
              <p:cNvSpPr txBox="1"/>
              <p:nvPr/>
            </p:nvSpPr>
            <p:spPr>
              <a:xfrm>
                <a:off x="11087577" y="4106349"/>
                <a:ext cx="240862" cy="228813"/>
              </a:xfrm>
              <a:prstGeom prst="rect">
                <a:avLst/>
              </a:prstGeom>
              <a:noFill/>
            </p:spPr>
            <p:txBody>
              <a:bodyPr wrap="none" lIns="0" tIns="0" rIns="0" bIns="45720" rtlCol="0">
                <a:noAutofit/>
              </a:bodyPr>
              <a:lstStyle/>
              <a:p>
                <a:r>
                  <a:rPr lang="de-CH" sz="500"/>
                  <a:t>R: 60</a:t>
                </a:r>
              </a:p>
              <a:p>
                <a:r>
                  <a:rPr lang="de-CH" sz="500"/>
                  <a:t>G: 124</a:t>
                </a:r>
              </a:p>
              <a:p>
                <a:r>
                  <a:rPr lang="de-CH" sz="500"/>
                  <a:t>B: 144</a:t>
                </a:r>
              </a:p>
            </p:txBody>
          </p:sp>
        </p:grpSp>
        <p:sp>
          <p:nvSpPr>
            <p:cNvPr id="92" name="Rectangle 91">
              <a:extLst>
                <a:ext uri="{FF2B5EF4-FFF2-40B4-BE49-F238E27FC236}">
                  <a16:creationId xmlns:a16="http://schemas.microsoft.com/office/drawing/2014/main" id="{A68A4221-5F8F-4A95-AF62-A539F3F0595E}"/>
                </a:ext>
              </a:extLst>
            </p:cNvPr>
            <p:cNvSpPr/>
            <p:nvPr/>
          </p:nvSpPr>
          <p:spPr>
            <a:xfrm>
              <a:off x="3628632" y="4205577"/>
              <a:ext cx="251694" cy="22881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3" name="TextBox 92">
              <a:extLst>
                <a:ext uri="{FF2B5EF4-FFF2-40B4-BE49-F238E27FC236}">
                  <a16:creationId xmlns:a16="http://schemas.microsoft.com/office/drawing/2014/main" id="{9FF3D033-B8C6-4678-828F-DF2B8059AB04}"/>
                </a:ext>
              </a:extLst>
            </p:cNvPr>
            <p:cNvSpPr txBox="1"/>
            <p:nvPr/>
          </p:nvSpPr>
          <p:spPr>
            <a:xfrm>
              <a:off x="3965700" y="4205577"/>
              <a:ext cx="240862" cy="228813"/>
            </a:xfrm>
            <a:prstGeom prst="rect">
              <a:avLst/>
            </a:prstGeom>
            <a:noFill/>
          </p:spPr>
          <p:txBody>
            <a:bodyPr wrap="none" lIns="0" tIns="0" rIns="0" bIns="45720" rtlCol="0">
              <a:noAutofit/>
            </a:bodyPr>
            <a:lstStyle/>
            <a:p>
              <a:r>
                <a:rPr lang="de-CH" sz="500"/>
                <a:t>R: 0</a:t>
              </a:r>
            </a:p>
            <a:p>
              <a:r>
                <a:rPr lang="de-CH" sz="500"/>
                <a:t>G: 0</a:t>
              </a:r>
            </a:p>
            <a:p>
              <a:r>
                <a:rPr lang="de-CH" sz="500"/>
                <a:t>B: 0</a:t>
              </a:r>
            </a:p>
          </p:txBody>
        </p:sp>
        <p:grpSp>
          <p:nvGrpSpPr>
            <p:cNvPr id="94" name="Group 93">
              <a:extLst>
                <a:ext uri="{FF2B5EF4-FFF2-40B4-BE49-F238E27FC236}">
                  <a16:creationId xmlns:a16="http://schemas.microsoft.com/office/drawing/2014/main" id="{FECF3B4B-C90F-4C79-A295-5ACCCD3EC82E}"/>
                </a:ext>
              </a:extLst>
            </p:cNvPr>
            <p:cNvGrpSpPr/>
            <p:nvPr/>
          </p:nvGrpSpPr>
          <p:grpSpPr>
            <a:xfrm>
              <a:off x="3628631" y="4880069"/>
              <a:ext cx="577930" cy="228813"/>
              <a:chOff x="10750509" y="4768810"/>
              <a:chExt cx="577930" cy="228813"/>
            </a:xfrm>
          </p:grpSpPr>
          <p:sp>
            <p:nvSpPr>
              <p:cNvPr id="104" name="Rectangle 103">
                <a:extLst>
                  <a:ext uri="{FF2B5EF4-FFF2-40B4-BE49-F238E27FC236}">
                    <a16:creationId xmlns:a16="http://schemas.microsoft.com/office/drawing/2014/main" id="{2C271B7A-62A9-4515-BEDC-EF31540EE776}"/>
                  </a:ext>
                </a:extLst>
              </p:cNvPr>
              <p:cNvSpPr/>
              <p:nvPr/>
            </p:nvSpPr>
            <p:spPr>
              <a:xfrm>
                <a:off x="10750509" y="4768810"/>
                <a:ext cx="251694" cy="22881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5" name="TextBox 104">
                <a:extLst>
                  <a:ext uri="{FF2B5EF4-FFF2-40B4-BE49-F238E27FC236}">
                    <a16:creationId xmlns:a16="http://schemas.microsoft.com/office/drawing/2014/main" id="{1EDE160E-92B4-47EE-B5E1-A24C60A61A4B}"/>
                  </a:ext>
                </a:extLst>
              </p:cNvPr>
              <p:cNvSpPr txBox="1"/>
              <p:nvPr/>
            </p:nvSpPr>
            <p:spPr>
              <a:xfrm>
                <a:off x="11087577" y="4768810"/>
                <a:ext cx="240862" cy="228813"/>
              </a:xfrm>
              <a:prstGeom prst="rect">
                <a:avLst/>
              </a:prstGeom>
              <a:noFill/>
            </p:spPr>
            <p:txBody>
              <a:bodyPr wrap="none" lIns="0" tIns="0" rIns="0" bIns="45720" rtlCol="0">
                <a:noAutofit/>
              </a:bodyPr>
              <a:lstStyle/>
              <a:p>
                <a:r>
                  <a:rPr lang="de-CH" sz="500"/>
                  <a:t>R: 255</a:t>
                </a:r>
              </a:p>
              <a:p>
                <a:r>
                  <a:rPr lang="de-CH" sz="500"/>
                  <a:t>G: 255</a:t>
                </a:r>
              </a:p>
              <a:p>
                <a:r>
                  <a:rPr lang="de-CH" sz="500"/>
                  <a:t>B: 255</a:t>
                </a:r>
              </a:p>
            </p:txBody>
          </p:sp>
        </p:grpSp>
        <p:grpSp>
          <p:nvGrpSpPr>
            <p:cNvPr id="95" name="Group 94">
              <a:extLst>
                <a:ext uri="{FF2B5EF4-FFF2-40B4-BE49-F238E27FC236}">
                  <a16:creationId xmlns:a16="http://schemas.microsoft.com/office/drawing/2014/main" id="{802F0444-F9CB-4AA1-9BDE-A18799EA2877}"/>
                </a:ext>
              </a:extLst>
            </p:cNvPr>
            <p:cNvGrpSpPr/>
            <p:nvPr/>
          </p:nvGrpSpPr>
          <p:grpSpPr>
            <a:xfrm>
              <a:off x="3628631" y="5212556"/>
              <a:ext cx="577930" cy="228813"/>
              <a:chOff x="10750509" y="5032073"/>
              <a:chExt cx="577930" cy="228813"/>
            </a:xfrm>
          </p:grpSpPr>
          <p:sp>
            <p:nvSpPr>
              <p:cNvPr id="102" name="Rectangle 101">
                <a:extLst>
                  <a:ext uri="{FF2B5EF4-FFF2-40B4-BE49-F238E27FC236}">
                    <a16:creationId xmlns:a16="http://schemas.microsoft.com/office/drawing/2014/main" id="{7A6D1BEA-7BF0-4A82-B61C-0C5F662ED4A9}"/>
                  </a:ext>
                </a:extLst>
              </p:cNvPr>
              <p:cNvSpPr/>
              <p:nvPr/>
            </p:nvSpPr>
            <p:spPr>
              <a:xfrm>
                <a:off x="10750509" y="5032073"/>
                <a:ext cx="251694" cy="228813"/>
              </a:xfrm>
              <a:prstGeom prst="rect">
                <a:avLst/>
              </a:prstGeom>
              <a:solidFill>
                <a:srgbClr val="083E6D"/>
              </a:solidFill>
              <a:ln>
                <a:solidFill>
                  <a:srgbClr val="083E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3" name="TextBox 102">
                <a:extLst>
                  <a:ext uri="{FF2B5EF4-FFF2-40B4-BE49-F238E27FC236}">
                    <a16:creationId xmlns:a16="http://schemas.microsoft.com/office/drawing/2014/main" id="{66D03914-D033-49B4-BA74-04B7950A28C6}"/>
                  </a:ext>
                </a:extLst>
              </p:cNvPr>
              <p:cNvSpPr txBox="1"/>
              <p:nvPr/>
            </p:nvSpPr>
            <p:spPr>
              <a:xfrm>
                <a:off x="11087577" y="5032073"/>
                <a:ext cx="240862" cy="228813"/>
              </a:xfrm>
              <a:prstGeom prst="rect">
                <a:avLst/>
              </a:prstGeom>
              <a:noFill/>
            </p:spPr>
            <p:txBody>
              <a:bodyPr wrap="none" lIns="0" tIns="0" rIns="0" bIns="45720" rtlCol="0">
                <a:noAutofit/>
              </a:bodyPr>
              <a:lstStyle/>
              <a:p>
                <a:r>
                  <a:rPr lang="de-CH" sz="500"/>
                  <a:t>R: 8</a:t>
                </a:r>
              </a:p>
              <a:p>
                <a:r>
                  <a:rPr lang="de-CH" sz="500"/>
                  <a:t>G: 62</a:t>
                </a:r>
              </a:p>
              <a:p>
                <a:r>
                  <a:rPr lang="de-CH" sz="500"/>
                  <a:t>B: 109</a:t>
                </a:r>
              </a:p>
            </p:txBody>
          </p:sp>
        </p:grpSp>
        <p:grpSp>
          <p:nvGrpSpPr>
            <p:cNvPr id="96" name="Group 95">
              <a:extLst>
                <a:ext uri="{FF2B5EF4-FFF2-40B4-BE49-F238E27FC236}">
                  <a16:creationId xmlns:a16="http://schemas.microsoft.com/office/drawing/2014/main" id="{EF406A18-FFB7-4CBD-8517-8AA1CEB02730}"/>
                </a:ext>
              </a:extLst>
            </p:cNvPr>
            <p:cNvGrpSpPr/>
            <p:nvPr/>
          </p:nvGrpSpPr>
          <p:grpSpPr>
            <a:xfrm>
              <a:off x="3628632" y="3517751"/>
              <a:ext cx="577930" cy="228813"/>
              <a:chOff x="7037664" y="4457832"/>
              <a:chExt cx="577930" cy="228813"/>
            </a:xfrm>
          </p:grpSpPr>
          <p:sp>
            <p:nvSpPr>
              <p:cNvPr id="100" name="Rectangle 99">
                <a:extLst>
                  <a:ext uri="{FF2B5EF4-FFF2-40B4-BE49-F238E27FC236}">
                    <a16:creationId xmlns:a16="http://schemas.microsoft.com/office/drawing/2014/main" id="{F9B93AF7-E866-458E-A651-1F7239FEB37A}"/>
                  </a:ext>
                </a:extLst>
              </p:cNvPr>
              <p:cNvSpPr/>
              <p:nvPr/>
            </p:nvSpPr>
            <p:spPr>
              <a:xfrm>
                <a:off x="7037664" y="4457832"/>
                <a:ext cx="251694" cy="228813"/>
              </a:xfrm>
              <a:prstGeom prst="rect">
                <a:avLst/>
              </a:prstGeom>
              <a:solidFill>
                <a:srgbClr val="60A7BD"/>
              </a:solidFill>
              <a:ln>
                <a:solidFill>
                  <a:srgbClr val="60A7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101" name="TextBox 100">
                <a:extLst>
                  <a:ext uri="{FF2B5EF4-FFF2-40B4-BE49-F238E27FC236}">
                    <a16:creationId xmlns:a16="http://schemas.microsoft.com/office/drawing/2014/main" id="{EF9C3767-1E4A-45AB-BF09-CEB61D0BAC70}"/>
                  </a:ext>
                </a:extLst>
              </p:cNvPr>
              <p:cNvSpPr txBox="1"/>
              <p:nvPr/>
            </p:nvSpPr>
            <p:spPr>
              <a:xfrm>
                <a:off x="7374732" y="4457832"/>
                <a:ext cx="240862" cy="228813"/>
              </a:xfrm>
              <a:prstGeom prst="rect">
                <a:avLst/>
              </a:prstGeom>
              <a:noFill/>
            </p:spPr>
            <p:txBody>
              <a:bodyPr wrap="none" lIns="0" tIns="0" rIns="0" bIns="45720" rtlCol="0">
                <a:noAutofit/>
              </a:bodyPr>
              <a:lstStyle/>
              <a:p>
                <a:r>
                  <a:rPr lang="de-CH" sz="500"/>
                  <a:t>R: 96</a:t>
                </a:r>
              </a:p>
              <a:p>
                <a:r>
                  <a:rPr lang="de-CH" sz="500"/>
                  <a:t>G: 167</a:t>
                </a:r>
              </a:p>
              <a:p>
                <a:r>
                  <a:rPr lang="de-CH" sz="500"/>
                  <a:t>B: 189</a:t>
                </a:r>
              </a:p>
            </p:txBody>
          </p:sp>
        </p:grpSp>
        <p:grpSp>
          <p:nvGrpSpPr>
            <p:cNvPr id="97" name="Group 96">
              <a:extLst>
                <a:ext uri="{FF2B5EF4-FFF2-40B4-BE49-F238E27FC236}">
                  <a16:creationId xmlns:a16="http://schemas.microsoft.com/office/drawing/2014/main" id="{FEF14BC6-93E2-48E8-942F-BF95C01789D8}"/>
                </a:ext>
              </a:extLst>
            </p:cNvPr>
            <p:cNvGrpSpPr/>
            <p:nvPr/>
          </p:nvGrpSpPr>
          <p:grpSpPr>
            <a:xfrm>
              <a:off x="3628631" y="4547586"/>
              <a:ext cx="577930" cy="228813"/>
              <a:chOff x="11012775" y="2671391"/>
              <a:chExt cx="577930" cy="228813"/>
            </a:xfrm>
          </p:grpSpPr>
          <p:sp>
            <p:nvSpPr>
              <p:cNvPr id="98" name="Rectangle 97">
                <a:extLst>
                  <a:ext uri="{FF2B5EF4-FFF2-40B4-BE49-F238E27FC236}">
                    <a16:creationId xmlns:a16="http://schemas.microsoft.com/office/drawing/2014/main" id="{E5345C64-6290-43E9-AAEF-2842CF3E2836}"/>
                  </a:ext>
                </a:extLst>
              </p:cNvPr>
              <p:cNvSpPr/>
              <p:nvPr/>
            </p:nvSpPr>
            <p:spPr>
              <a:xfrm>
                <a:off x="11012775" y="2671391"/>
                <a:ext cx="251694" cy="228813"/>
              </a:xfrm>
              <a:prstGeom prst="rect">
                <a:avLst/>
              </a:prstGeom>
              <a:solidFill>
                <a:srgbClr val="0072CE"/>
              </a:solidFill>
              <a:ln>
                <a:solidFill>
                  <a:srgbClr val="0072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99" name="TextBox 98">
                <a:extLst>
                  <a:ext uri="{FF2B5EF4-FFF2-40B4-BE49-F238E27FC236}">
                    <a16:creationId xmlns:a16="http://schemas.microsoft.com/office/drawing/2014/main" id="{C3E836F9-0444-4CC2-9D90-FB7BE05072B9}"/>
                  </a:ext>
                </a:extLst>
              </p:cNvPr>
              <p:cNvSpPr txBox="1"/>
              <p:nvPr/>
            </p:nvSpPr>
            <p:spPr>
              <a:xfrm>
                <a:off x="11349843" y="2671391"/>
                <a:ext cx="240862" cy="228813"/>
              </a:xfrm>
              <a:prstGeom prst="rect">
                <a:avLst/>
              </a:prstGeom>
              <a:noFill/>
            </p:spPr>
            <p:txBody>
              <a:bodyPr wrap="none" lIns="0" tIns="0" rIns="0" bIns="45720" rtlCol="0">
                <a:noAutofit/>
              </a:bodyPr>
              <a:lstStyle/>
              <a:p>
                <a:r>
                  <a:rPr lang="de-CH" sz="500"/>
                  <a:t>R: 0</a:t>
                </a:r>
              </a:p>
              <a:p>
                <a:r>
                  <a:rPr lang="de-CH" sz="500"/>
                  <a:t>G: 114</a:t>
                </a:r>
              </a:p>
              <a:p>
                <a:r>
                  <a:rPr lang="de-CH" sz="500"/>
                  <a:t>B: 206</a:t>
                </a:r>
              </a:p>
            </p:txBody>
          </p:sp>
        </p:grpSp>
      </p:grpSp>
    </p:spTree>
    <p:extLst>
      <p:ext uri="{BB962C8B-B14F-4D97-AF65-F5344CB8AC3E}">
        <p14:creationId xmlns:p14="http://schemas.microsoft.com/office/powerpoint/2010/main" val="4075089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hf hdr="0" dt="0"/>
  <p:txStyles>
    <p:titleStyle>
      <a:lvl1pPr marL="0" indent="0" algn="l" defTabSz="914377" rtl="0" eaLnBrk="1" latinLnBrk="0" hangingPunct="1">
        <a:lnSpc>
          <a:spcPct val="70000"/>
        </a:lnSpc>
        <a:spcBef>
          <a:spcPct val="0"/>
        </a:spcBef>
        <a:buNone/>
        <a:defRPr sz="3600" b="0" kern="1200" cap="all" baseline="0">
          <a:solidFill>
            <a:schemeClr val="tx1"/>
          </a:solidFill>
          <a:latin typeface="+mj-lt"/>
          <a:ea typeface="+mj-ea"/>
          <a:cs typeface="+mj-cs"/>
        </a:defRPr>
      </a:lvl1pPr>
    </p:titleStyle>
    <p:bodyStyle>
      <a:lvl1pPr marL="0" indent="0" algn="l" defTabSz="914377" rtl="0" eaLnBrk="1" latinLnBrk="0" hangingPunct="1">
        <a:lnSpc>
          <a:spcPct val="80000"/>
        </a:lnSpc>
        <a:spcBef>
          <a:spcPts val="0"/>
        </a:spcBef>
        <a:spcAft>
          <a:spcPts val="600"/>
        </a:spcAft>
        <a:buFont typeface="Arial" panose="020B0604020202020204" pitchFamily="34" charset="0"/>
        <a:buNone/>
        <a:defRPr sz="2200" b="0" kern="1200" cap="all" baseline="0">
          <a:solidFill>
            <a:srgbClr val="0072CE"/>
          </a:solidFill>
          <a:latin typeface="+mj-lt"/>
          <a:ea typeface="+mn-ea"/>
          <a:cs typeface="+mn-cs"/>
        </a:defRPr>
      </a:lvl1pPr>
      <a:lvl2pPr marL="182563" indent="-182563" algn="l" defTabSz="914377"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2pPr>
      <a:lvl3pPr marL="358775" indent="-176213" algn="l" defTabSz="914377" rtl="0" eaLnBrk="1" latinLnBrk="0" hangingPunct="1">
        <a:lnSpc>
          <a:spcPct val="100000"/>
        </a:lnSpc>
        <a:spcBef>
          <a:spcPts val="0"/>
        </a:spcBef>
        <a:spcAft>
          <a:spcPts val="600"/>
        </a:spcAft>
        <a:buFont typeface="Symbol" panose="05050102010706020507" pitchFamily="18" charset="2"/>
        <a:buChar char="-"/>
        <a:defRPr sz="1600" kern="1200">
          <a:solidFill>
            <a:schemeClr val="tx1"/>
          </a:solidFill>
          <a:latin typeface="+mn-lt"/>
          <a:ea typeface="+mn-ea"/>
          <a:cs typeface="+mn-cs"/>
        </a:defRPr>
      </a:lvl3pPr>
      <a:lvl4pPr marL="538163" indent="-168275" algn="l" defTabSz="914377" rtl="0" eaLnBrk="1" latinLnBrk="0" hangingPunct="1">
        <a:lnSpc>
          <a:spcPct val="100000"/>
        </a:lnSpc>
        <a:spcBef>
          <a:spcPts val="0"/>
        </a:spcBef>
        <a:spcAft>
          <a:spcPts val="600"/>
        </a:spcAft>
        <a:buFont typeface="Arial" panose="020B0604020202020204" pitchFamily="34" charset="0"/>
        <a:buChar char="•"/>
        <a:defRPr sz="1600" kern="1200">
          <a:solidFill>
            <a:schemeClr val="tx1"/>
          </a:solidFill>
          <a:latin typeface="+mn-lt"/>
          <a:ea typeface="+mn-ea"/>
          <a:cs typeface="+mn-cs"/>
        </a:defRPr>
      </a:lvl4pPr>
      <a:lvl5pPr marL="720725" indent="-176213" algn="l" defTabSz="914377" rtl="0" eaLnBrk="1" latinLnBrk="0" hangingPunct="1">
        <a:lnSpc>
          <a:spcPct val="100000"/>
        </a:lnSpc>
        <a:spcBef>
          <a:spcPts val="0"/>
        </a:spcBef>
        <a:spcAft>
          <a:spcPts val="600"/>
        </a:spcAft>
        <a:buFont typeface="Graphik" panose="020B0503030202060203" pitchFamily="34" charset="0"/>
        <a:buChar char="–"/>
        <a:defRPr sz="1600" kern="120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26">
          <p15:clr>
            <a:srgbClr val="F26B43"/>
          </p15:clr>
        </p15:guide>
        <p15:guide id="9" pos="211">
          <p15:clr>
            <a:srgbClr val="F26B43"/>
          </p15:clr>
        </p15:guide>
        <p15:guide id="10" orient="horz" pos="4020">
          <p15:clr>
            <a:srgbClr val="F26B43"/>
          </p15:clr>
        </p15:guide>
        <p15:guide id="14" pos="7469">
          <p15:clr>
            <a:srgbClr val="F26B43"/>
          </p15:clr>
        </p15:guide>
        <p15:guide id="15" orient="horz" pos="4156">
          <p15:clr>
            <a:srgbClr val="F26B43"/>
          </p15:clr>
        </p15:guide>
        <p15:guide id="16" orient="horz" pos="21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7" name="Object 66" hidden="1"/>
          <p:cNvGraphicFramePr>
            <a:graphicFrameLocks noChangeAspect="1"/>
          </p:cNvGraphicFramePr>
          <p:nvPr userDrawn="1">
            <p:custDataLst>
              <p:tags r:id="rId10"/>
            </p:custDataLst>
            <p:extLst>
              <p:ext uri="{D42A27DB-BD31-4B8C-83A1-F6EECF244321}">
                <p14:modId xmlns:p14="http://schemas.microsoft.com/office/powerpoint/2010/main" val="315515078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70" name="think-cell Slide" r:id="rId11" imgW="493" imgH="493" progId="TCLayout.ActiveDocument.1">
                  <p:embed/>
                </p:oleObj>
              </mc:Choice>
              <mc:Fallback>
                <p:oleObj name="think-cell Slide" r:id="rId11" imgW="493" imgH="493" progId="TCLayout.ActiveDocument.1">
                  <p:embed/>
                  <p:pic>
                    <p:nvPicPr>
                      <p:cNvPr id="67" name="Object 66" hidden="1"/>
                      <p:cNvPicPr/>
                      <p:nvPr/>
                    </p:nvPicPr>
                    <p:blipFill>
                      <a:blip r:embed="rId12"/>
                      <a:stretch>
                        <a:fillRect/>
                      </a:stretch>
                    </p:blipFill>
                    <p:spPr>
                      <a:xfrm>
                        <a:off x="1588" y="1588"/>
                        <a:ext cx="1587" cy="1587"/>
                      </a:xfrm>
                      <a:prstGeom prst="rect">
                        <a:avLst/>
                      </a:prstGeom>
                    </p:spPr>
                  </p:pic>
                </p:oleObj>
              </mc:Fallback>
            </mc:AlternateContent>
          </a:graphicData>
        </a:graphic>
      </p:graphicFrame>
      <p:cxnSp>
        <p:nvCxnSpPr>
          <p:cNvPr id="62" name="Straight Connector 61"/>
          <p:cNvCxnSpPr/>
          <p:nvPr userDrawn="1"/>
        </p:nvCxnSpPr>
        <p:spPr>
          <a:xfrm>
            <a:off x="-240704" y="198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68" name="TextBox 67"/>
          <p:cNvSpPr txBox="1"/>
          <p:nvPr userDrawn="1"/>
        </p:nvSpPr>
        <p:spPr>
          <a:xfrm>
            <a:off x="-1580322" y="1826317"/>
            <a:ext cx="1500336" cy="162467"/>
          </a:xfrm>
          <a:prstGeom prst="rect">
            <a:avLst/>
          </a:prstGeom>
          <a:noFill/>
        </p:spPr>
        <p:txBody>
          <a:bodyPr wrap="square" lIns="36000" tIns="0" rIns="36000" bIns="0" rtlCol="0" anchor="ctr">
            <a:noAutofit/>
          </a:bodyPr>
          <a:lstStyle>
            <a:defPPr>
              <a:defRPr lang="en-US"/>
            </a:defPPr>
            <a:lvl1pPr marR="0" lvl="0" indent="0" algn="r" fontAlgn="auto">
              <a:lnSpc>
                <a:spcPct val="100000"/>
              </a:lnSpc>
              <a:spcBef>
                <a:spcPts val="0"/>
              </a:spcBef>
              <a:spcAft>
                <a:spcPts val="0"/>
              </a:spcAft>
              <a:buClrTx/>
              <a:buSzTx/>
              <a:buFontTx/>
              <a:buNone/>
              <a:tabLst/>
              <a:defRPr kumimoji="0" sz="800" b="0" i="0" u="none" strike="noStrike" kern="0" cap="none" spc="0" normalizeH="0" baseline="0">
                <a:ln>
                  <a:noFill/>
                </a:ln>
                <a:solidFill>
                  <a:srgbClr val="000000"/>
                </a:solidFill>
                <a:effectLst/>
                <a:uLnTx/>
                <a:uFillTx/>
                <a:latin typeface="Arial"/>
              </a:defRPr>
            </a:lvl1pPr>
          </a:lstStyle>
          <a:p>
            <a:pPr lvl="0"/>
            <a:r>
              <a:rPr lang="en-US" sz="700" noProof="0">
                <a:latin typeface="Graphik" panose="020B0503030202060203" pitchFamily="34" charset="0"/>
              </a:rPr>
              <a:t>Upper Content Guide = 4,00</a:t>
            </a:r>
          </a:p>
        </p:txBody>
      </p:sp>
      <p:cxnSp>
        <p:nvCxnSpPr>
          <p:cNvPr id="73" name="Straight Connector 72"/>
          <p:cNvCxnSpPr/>
          <p:nvPr userDrawn="1"/>
        </p:nvCxnSpPr>
        <p:spPr>
          <a:xfrm>
            <a:off x="-240704" y="117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74" name="TextBox 73"/>
          <p:cNvSpPr txBox="1"/>
          <p:nvPr userDrawn="1"/>
        </p:nvSpPr>
        <p:spPr>
          <a:xfrm>
            <a:off x="-2069624" y="970303"/>
            <a:ext cx="2032926" cy="115957"/>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Lower Headline /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Upper Subtitle Headline = 6,25</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75" name="Straight Connector 74"/>
          <p:cNvCxnSpPr/>
          <p:nvPr userDrawn="1"/>
        </p:nvCxnSpPr>
        <p:spPr>
          <a:xfrm>
            <a:off x="-240704" y="162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76" name="TextBox 75"/>
          <p:cNvSpPr txBox="1"/>
          <p:nvPr userDrawn="1"/>
        </p:nvSpPr>
        <p:spPr>
          <a:xfrm>
            <a:off x="-1580322" y="1450846"/>
            <a:ext cx="1500336" cy="189992"/>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Lower Subtitle Headline = 5,00</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77" name="Straight Connector 76"/>
          <p:cNvCxnSpPr/>
          <p:nvPr userDrawn="1"/>
        </p:nvCxnSpPr>
        <p:spPr>
          <a:xfrm>
            <a:off x="-240704" y="342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78" name="TextBox 77"/>
          <p:cNvSpPr txBox="1"/>
          <p:nvPr userDrawn="1"/>
        </p:nvSpPr>
        <p:spPr>
          <a:xfrm>
            <a:off x="-1159986" y="3271352"/>
            <a:ext cx="1080000" cy="144000"/>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Vertical Insert = 0,00</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89" name="Straight Connector 88"/>
          <p:cNvCxnSpPr/>
          <p:nvPr userDrawn="1"/>
        </p:nvCxnSpPr>
        <p:spPr>
          <a:xfrm>
            <a:off x="-240704" y="639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90" name="TextBox 89"/>
          <p:cNvSpPr txBox="1"/>
          <p:nvPr userDrawn="1"/>
        </p:nvSpPr>
        <p:spPr>
          <a:xfrm>
            <a:off x="-1580322" y="6237329"/>
            <a:ext cx="1496246" cy="155822"/>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Lower Content Guide = 8,25</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91" name="Straight Connector 90"/>
          <p:cNvCxnSpPr/>
          <p:nvPr userDrawn="1"/>
        </p:nvCxnSpPr>
        <p:spPr>
          <a:xfrm>
            <a:off x="-240704" y="648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92" name="TextBox 91"/>
          <p:cNvSpPr txBox="1"/>
          <p:nvPr userDrawn="1"/>
        </p:nvSpPr>
        <p:spPr>
          <a:xfrm>
            <a:off x="-1416076" y="6509270"/>
            <a:ext cx="1332000" cy="144000"/>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Upper Footer= 8,5</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93" name="Straight Connector 92"/>
          <p:cNvCxnSpPr/>
          <p:nvPr userDrawn="1"/>
        </p:nvCxnSpPr>
        <p:spPr>
          <a:xfrm>
            <a:off x="336000" y="-252000"/>
            <a:ext cx="0" cy="180000"/>
          </a:xfrm>
          <a:prstGeom prst="line">
            <a:avLst/>
          </a:prstGeom>
          <a:noFill/>
          <a:ln w="3175" cap="flat" cmpd="sng" algn="ctr">
            <a:solidFill>
              <a:srgbClr val="000000">
                <a:lumMod val="75000"/>
                <a:lumOff val="25000"/>
              </a:srgbClr>
            </a:solidFill>
            <a:prstDash val="solid"/>
            <a:tailEnd type="none" w="sm" len="sm"/>
          </a:ln>
          <a:effectLst/>
        </p:spPr>
      </p:cxnSp>
      <p:sp>
        <p:nvSpPr>
          <p:cNvPr id="94" name="TextBox 93"/>
          <p:cNvSpPr txBox="1"/>
          <p:nvPr userDrawn="1"/>
        </p:nvSpPr>
        <p:spPr>
          <a:xfrm>
            <a:off x="336000" y="-223491"/>
            <a:ext cx="1370452" cy="144000"/>
          </a:xfrm>
          <a:prstGeom prst="rect">
            <a:avLst/>
          </a:prstGeom>
          <a:noFill/>
        </p:spPr>
        <p:txBody>
          <a:bodyPr wrap="square" lIns="36000" tIns="0" rIns="36000" bIns="0" rtlCol="0" anchor="ct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Begin Type Area = -16</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97" name="Straight Connector 96"/>
          <p:cNvCxnSpPr/>
          <p:nvPr userDrawn="1"/>
        </p:nvCxnSpPr>
        <p:spPr>
          <a:xfrm>
            <a:off x="6098404" y="-439491"/>
            <a:ext cx="0" cy="360000"/>
          </a:xfrm>
          <a:prstGeom prst="line">
            <a:avLst/>
          </a:prstGeom>
          <a:noFill/>
          <a:ln w="3175" cap="flat" cmpd="sng" algn="ctr">
            <a:solidFill>
              <a:srgbClr val="000000">
                <a:lumMod val="75000"/>
                <a:lumOff val="25000"/>
              </a:srgbClr>
            </a:solidFill>
            <a:prstDash val="solid"/>
            <a:tailEnd type="none" w="sm" len="sm"/>
          </a:ln>
          <a:effectLst/>
        </p:spPr>
      </p:cxnSp>
      <p:sp>
        <p:nvSpPr>
          <p:cNvPr id="98" name="TextBox 97"/>
          <p:cNvSpPr txBox="1"/>
          <p:nvPr userDrawn="1"/>
        </p:nvSpPr>
        <p:spPr>
          <a:xfrm>
            <a:off x="6103332" y="-497626"/>
            <a:ext cx="1370452" cy="144000"/>
          </a:xfrm>
          <a:prstGeom prst="rect">
            <a:avLst/>
          </a:prstGeom>
          <a:noFill/>
        </p:spPr>
        <p:txBody>
          <a:bodyPr wrap="square" lIns="36000" tIns="0" rIns="36000" bIns="0" rtlCol="0" anchor="ctr">
            <a:noAutofit/>
          </a:bodyPr>
          <a:lstStyle/>
          <a:p>
            <a:r>
              <a:rPr lang="en-US" sz="700">
                <a:solidFill>
                  <a:srgbClr val="000000"/>
                </a:solidFill>
                <a:latin typeface="Graphik" panose="020B0503030202060203" pitchFamily="34" charset="0"/>
              </a:rPr>
              <a:t>Insert Type Area = 0,00</a:t>
            </a:r>
            <a:endParaRPr lang="en-US" sz="1200">
              <a:solidFill>
                <a:srgbClr val="000000"/>
              </a:solidFill>
              <a:latin typeface="Graphik" panose="020B0503030202060203" pitchFamily="34" charset="0"/>
            </a:endParaRPr>
          </a:p>
        </p:txBody>
      </p:sp>
      <p:sp>
        <p:nvSpPr>
          <p:cNvPr id="99" name="TextBox 98"/>
          <p:cNvSpPr txBox="1"/>
          <p:nvPr userDrawn="1"/>
        </p:nvSpPr>
        <p:spPr>
          <a:xfrm>
            <a:off x="4616346" y="-223491"/>
            <a:ext cx="1370452" cy="144000"/>
          </a:xfrm>
          <a:prstGeom prst="rect">
            <a:avLst/>
          </a:prstGeom>
          <a:noFill/>
        </p:spPr>
        <p:txBody>
          <a:bodyPr wrap="square" lIns="36000" tIns="0" rIns="36000" bIns="0" rtlCol="0" anchor="ctr">
            <a:noAutofit/>
          </a:bodyPr>
          <a:lstStyle/>
          <a:p>
            <a:pPr algn="r"/>
            <a:r>
              <a:rPr lang="en-US" sz="700">
                <a:solidFill>
                  <a:srgbClr val="000000"/>
                </a:solidFill>
                <a:latin typeface="Graphik" panose="020B0503030202060203" pitchFamily="34" charset="0"/>
              </a:rPr>
              <a:t>Left Spacing = 0,30</a:t>
            </a:r>
            <a:endParaRPr lang="en-US" sz="1200">
              <a:solidFill>
                <a:srgbClr val="000000"/>
              </a:solidFill>
              <a:latin typeface="Graphik" panose="020B0503030202060203" pitchFamily="34" charset="0"/>
            </a:endParaRPr>
          </a:p>
        </p:txBody>
      </p:sp>
      <p:sp>
        <p:nvSpPr>
          <p:cNvPr id="100" name="TextBox 99"/>
          <p:cNvSpPr txBox="1"/>
          <p:nvPr userDrawn="1"/>
        </p:nvSpPr>
        <p:spPr>
          <a:xfrm>
            <a:off x="6237101" y="-223491"/>
            <a:ext cx="1370452" cy="144000"/>
          </a:xfrm>
          <a:prstGeom prst="rect">
            <a:avLst/>
          </a:prstGeom>
          <a:noFill/>
        </p:spPr>
        <p:txBody>
          <a:bodyPr wrap="square" lIns="36000" tIns="0" rIns="36000" bIns="0" rtlCol="0" anchor="ctr">
            <a:noAutofit/>
          </a:bodyPr>
          <a:lstStyle/>
          <a:p>
            <a:r>
              <a:rPr lang="en-US" sz="700">
                <a:solidFill>
                  <a:srgbClr val="000000"/>
                </a:solidFill>
                <a:latin typeface="Graphik" panose="020B0503030202060203" pitchFamily="34" charset="0"/>
              </a:rPr>
              <a:t>Right Spacing = 0,30</a:t>
            </a:r>
            <a:endParaRPr lang="en-US" sz="1200">
              <a:solidFill>
                <a:srgbClr val="000000"/>
              </a:solidFill>
              <a:latin typeface="Graphik" panose="020B0503030202060203" pitchFamily="34" charset="0"/>
            </a:endParaRPr>
          </a:p>
        </p:txBody>
      </p:sp>
      <p:cxnSp>
        <p:nvCxnSpPr>
          <p:cNvPr id="108" name="Straight Connector 107"/>
          <p:cNvCxnSpPr/>
          <p:nvPr userDrawn="1"/>
        </p:nvCxnSpPr>
        <p:spPr>
          <a:xfrm>
            <a:off x="6098404" y="-439491"/>
            <a:ext cx="0" cy="360000"/>
          </a:xfrm>
          <a:prstGeom prst="line">
            <a:avLst/>
          </a:prstGeom>
          <a:noFill/>
          <a:ln w="3175" cap="flat" cmpd="sng" algn="ctr">
            <a:solidFill>
              <a:srgbClr val="000000">
                <a:lumMod val="75000"/>
                <a:lumOff val="25000"/>
              </a:srgbClr>
            </a:solidFill>
            <a:prstDash val="solid"/>
            <a:tailEnd type="none" w="sm" len="sm"/>
          </a:ln>
          <a:effectLst/>
        </p:spPr>
      </p:cxnSp>
      <p:cxnSp>
        <p:nvCxnSpPr>
          <p:cNvPr id="109" name="Straight Connector 108"/>
          <p:cNvCxnSpPr/>
          <p:nvPr userDrawn="1"/>
        </p:nvCxnSpPr>
        <p:spPr>
          <a:xfrm>
            <a:off x="5988000" y="-259491"/>
            <a:ext cx="0" cy="180000"/>
          </a:xfrm>
          <a:prstGeom prst="line">
            <a:avLst/>
          </a:prstGeom>
          <a:noFill/>
          <a:ln w="3175" cap="flat" cmpd="sng" algn="ctr">
            <a:solidFill>
              <a:srgbClr val="000000">
                <a:lumMod val="75000"/>
                <a:lumOff val="25000"/>
              </a:srgbClr>
            </a:solidFill>
            <a:prstDash val="solid"/>
            <a:tailEnd type="none" w="sm" len="sm"/>
          </a:ln>
          <a:effectLst/>
        </p:spPr>
      </p:cxnSp>
      <p:cxnSp>
        <p:nvCxnSpPr>
          <p:cNvPr id="110" name="Straight Connector 109"/>
          <p:cNvCxnSpPr/>
          <p:nvPr userDrawn="1"/>
        </p:nvCxnSpPr>
        <p:spPr>
          <a:xfrm>
            <a:off x="6204000" y="-259491"/>
            <a:ext cx="0" cy="180000"/>
          </a:xfrm>
          <a:prstGeom prst="line">
            <a:avLst/>
          </a:prstGeom>
          <a:noFill/>
          <a:ln w="3175" cap="flat" cmpd="sng" algn="ctr">
            <a:solidFill>
              <a:srgbClr val="000000">
                <a:lumMod val="75000"/>
                <a:lumOff val="25000"/>
              </a:srgbClr>
            </a:solidFill>
            <a:prstDash val="solid"/>
            <a:tailEnd type="none" w="sm" len="sm"/>
          </a:ln>
          <a:effectLst/>
        </p:spPr>
      </p:cxnSp>
      <p:cxnSp>
        <p:nvCxnSpPr>
          <p:cNvPr id="111" name="Straight Connector 110"/>
          <p:cNvCxnSpPr/>
          <p:nvPr userDrawn="1"/>
        </p:nvCxnSpPr>
        <p:spPr>
          <a:xfrm>
            <a:off x="-240704" y="369000"/>
            <a:ext cx="180000" cy="0"/>
          </a:xfrm>
          <a:prstGeom prst="line">
            <a:avLst/>
          </a:prstGeom>
          <a:noFill/>
          <a:ln w="3175" cap="flat" cmpd="sng" algn="ctr">
            <a:solidFill>
              <a:srgbClr val="000000">
                <a:lumMod val="75000"/>
                <a:lumOff val="25000"/>
              </a:srgbClr>
            </a:solidFill>
            <a:prstDash val="solid"/>
            <a:tailEnd type="none" w="sm" len="sm"/>
          </a:ln>
          <a:effectLst/>
        </p:spPr>
      </p:cxnSp>
      <p:sp>
        <p:nvSpPr>
          <p:cNvPr id="112" name="TextBox 111"/>
          <p:cNvSpPr txBox="1"/>
          <p:nvPr userDrawn="1"/>
        </p:nvSpPr>
        <p:spPr>
          <a:xfrm>
            <a:off x="-1159986" y="224836"/>
            <a:ext cx="1080000" cy="144000"/>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Upper Headline = 8,5</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cxnSp>
        <p:nvCxnSpPr>
          <p:cNvPr id="56" name="Straight Connector 55"/>
          <p:cNvCxnSpPr/>
          <p:nvPr userDrawn="1"/>
        </p:nvCxnSpPr>
        <p:spPr>
          <a:xfrm>
            <a:off x="11856000" y="-252000"/>
            <a:ext cx="0" cy="180000"/>
          </a:xfrm>
          <a:prstGeom prst="line">
            <a:avLst/>
          </a:prstGeom>
          <a:noFill/>
          <a:ln w="3175" cap="flat" cmpd="sng" algn="ctr">
            <a:solidFill>
              <a:srgbClr val="000000">
                <a:lumMod val="75000"/>
                <a:lumOff val="25000"/>
              </a:srgbClr>
            </a:solidFill>
            <a:prstDash val="solid"/>
            <a:tailEnd type="none" w="sm" len="sm"/>
          </a:ln>
          <a:effectLst/>
        </p:spPr>
      </p:cxnSp>
      <p:sp>
        <p:nvSpPr>
          <p:cNvPr id="57" name="TextBox 56"/>
          <p:cNvSpPr txBox="1"/>
          <p:nvPr userDrawn="1"/>
        </p:nvSpPr>
        <p:spPr>
          <a:xfrm>
            <a:off x="10486188" y="-223491"/>
            <a:ext cx="1370452" cy="144000"/>
          </a:xfrm>
          <a:prstGeom prst="rect">
            <a:avLst/>
          </a:prstGeom>
          <a:noFill/>
        </p:spPr>
        <p:txBody>
          <a:bodyPr wrap="square" lIns="36000" tIns="0" rIns="36000" bIns="0" rtlCol="0" anchor="ctr">
            <a:no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700" b="0" i="0" u="none" strike="noStrike" kern="0" cap="none" spc="0" normalizeH="0" baseline="0" noProof="0">
                <a:ln>
                  <a:noFill/>
                </a:ln>
                <a:solidFill>
                  <a:srgbClr val="000000"/>
                </a:solidFill>
                <a:effectLst/>
                <a:uLnTx/>
                <a:uFillTx/>
                <a:latin typeface="Graphik" panose="020B0503030202060203" pitchFamily="34" charset="0"/>
              </a:rPr>
              <a:t>End Type Area = 16</a:t>
            </a:r>
            <a:endParaRPr kumimoji="0" lang="en-US" sz="1200" b="0" i="0" u="none" strike="noStrike" kern="0" cap="none" spc="0" normalizeH="0" baseline="0" noProof="0">
              <a:ln>
                <a:noFill/>
              </a:ln>
              <a:solidFill>
                <a:srgbClr val="000000"/>
              </a:solidFill>
              <a:effectLst/>
              <a:uLnTx/>
              <a:uFillTx/>
              <a:latin typeface="Graphik" panose="020B0503030202060203" pitchFamily="34" charset="0"/>
            </a:endParaRPr>
          </a:p>
        </p:txBody>
      </p:sp>
      <p:grpSp>
        <p:nvGrpSpPr>
          <p:cNvPr id="4" name="Group 3"/>
          <p:cNvGrpSpPr/>
          <p:nvPr userDrawn="1"/>
        </p:nvGrpSpPr>
        <p:grpSpPr>
          <a:xfrm>
            <a:off x="-1912781" y="3696827"/>
            <a:ext cx="1644979" cy="1961413"/>
            <a:chOff x="-1912781" y="3696827"/>
            <a:chExt cx="1644979" cy="1961413"/>
          </a:xfrm>
        </p:grpSpPr>
        <p:sp>
          <p:nvSpPr>
            <p:cNvPr id="572" name="TextBox 571"/>
            <p:cNvSpPr txBox="1"/>
            <p:nvPr userDrawn="1"/>
          </p:nvSpPr>
          <p:spPr>
            <a:xfrm>
              <a:off x="-681436" y="3696827"/>
              <a:ext cx="396000" cy="154568"/>
            </a:xfrm>
            <a:prstGeom prst="rect">
              <a:avLst/>
            </a:prstGeom>
            <a:noFill/>
          </p:spPr>
          <p:txBody>
            <a:bodyPr wrap="square" lIns="36000" tIns="0" rIns="3600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Graphik Black" panose="020B0A03030202060203" pitchFamily="34" charset="0"/>
                </a:rPr>
                <a:t>e.on/Innogy</a:t>
              </a:r>
              <a:endParaRPr kumimoji="0" lang="en-US" sz="1800" b="0" i="0" u="none" strike="noStrike" kern="0" cap="none" spc="0" normalizeH="0" baseline="0" noProof="0">
                <a:ln>
                  <a:noFill/>
                </a:ln>
                <a:solidFill>
                  <a:srgbClr val="000000"/>
                </a:solidFill>
                <a:effectLst/>
                <a:uLnTx/>
                <a:uFillTx/>
                <a:latin typeface="Graphik Black" panose="020B0A03030202060203" pitchFamily="34" charset="0"/>
              </a:endParaRPr>
            </a:p>
          </p:txBody>
        </p:sp>
        <p:grpSp>
          <p:nvGrpSpPr>
            <p:cNvPr id="54" name="Gruppieren 49"/>
            <p:cNvGrpSpPr>
              <a:grpSpLocks noChangeAspect="1"/>
            </p:cNvGrpSpPr>
            <p:nvPr userDrawn="1"/>
          </p:nvGrpSpPr>
          <p:grpSpPr>
            <a:xfrm>
              <a:off x="-679581" y="4033929"/>
              <a:ext cx="411779" cy="476164"/>
              <a:chOff x="6876765" y="1144988"/>
              <a:chExt cx="1742450" cy="2014899"/>
            </a:xfrm>
          </p:grpSpPr>
          <p:sp>
            <p:nvSpPr>
              <p:cNvPr id="55" name="Flussdiagramm: Verzweigung 50"/>
              <p:cNvSpPr/>
              <p:nvPr/>
            </p:nvSpPr>
            <p:spPr>
              <a:xfrm>
                <a:off x="6876765" y="2288461"/>
                <a:ext cx="1741022" cy="871426"/>
              </a:xfrm>
              <a:prstGeom prst="flowChartDecision">
                <a:avLst/>
              </a:prstGeom>
              <a:solidFill>
                <a:srgbClr val="B00402"/>
              </a:solidFill>
              <a:ln w="25400" cap="flat" cmpd="sng" algn="ctr">
                <a:noFill/>
                <a:prstDash val="solid"/>
              </a:ln>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de-DE" sz="1600" b="0" i="0" u="none" strike="noStrike" kern="0" cap="none" spc="0" normalizeH="0" baseline="0" noProof="0">
                  <a:ln>
                    <a:noFill/>
                  </a:ln>
                  <a:solidFill>
                    <a:srgbClr val="FFFFFF"/>
                  </a:solidFill>
                  <a:effectLst/>
                  <a:uLnTx/>
                  <a:uFillTx/>
                  <a:latin typeface="Graphik" panose="020B0503030202060203" pitchFamily="34" charset="0"/>
                  <a:ea typeface="+mn-ea"/>
                  <a:cs typeface="+mn-cs"/>
                </a:endParaRPr>
              </a:p>
            </p:txBody>
          </p:sp>
          <p:sp>
            <p:nvSpPr>
              <p:cNvPr id="58" name="Freihandform 54"/>
              <p:cNvSpPr/>
              <p:nvPr/>
            </p:nvSpPr>
            <p:spPr>
              <a:xfrm>
                <a:off x="7744571" y="1146503"/>
                <a:ext cx="874644" cy="1582309"/>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F87268"/>
              </a:solidFill>
              <a:ln w="25400" cap="flat" cmpd="sng" algn="ctr">
                <a:noFill/>
                <a:prstDash val="solid"/>
              </a:ln>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de-DE" sz="1600" b="0" i="0" u="none" strike="noStrike" kern="0" cap="none" spc="0" normalizeH="0" baseline="0" noProof="0">
                  <a:ln>
                    <a:noFill/>
                  </a:ln>
                  <a:solidFill>
                    <a:srgbClr val="FFFFFF"/>
                  </a:solidFill>
                  <a:effectLst/>
                  <a:uLnTx/>
                  <a:uFillTx/>
                  <a:latin typeface="Graphik" panose="020B0503030202060203" pitchFamily="34" charset="0"/>
                  <a:ea typeface="+mn-ea"/>
                  <a:cs typeface="+mn-cs"/>
                </a:endParaRPr>
              </a:p>
            </p:txBody>
          </p:sp>
          <p:sp>
            <p:nvSpPr>
              <p:cNvPr id="59" name="Freihandform 64"/>
              <p:cNvSpPr/>
              <p:nvPr/>
            </p:nvSpPr>
            <p:spPr>
              <a:xfrm flipH="1">
                <a:off x="6877878" y="1144988"/>
                <a:ext cx="874644" cy="1582309"/>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EA1C0A"/>
              </a:solidFill>
              <a:ln w="19050" cap="flat" cmpd="sng" algn="ctr">
                <a:solidFill>
                  <a:srgbClr val="000000"/>
                </a:solidFill>
                <a:prstDash val="solid"/>
              </a:ln>
              <a:effectLst/>
            </p:spPr>
            <p:txBody>
              <a:bodyPr lIns="0" tIns="0" rIns="0" bIns="0"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de-DE" sz="1600" b="0" i="0" u="none" strike="noStrike" kern="0" cap="none" spc="0" normalizeH="0" baseline="0" noProof="0">
                  <a:ln>
                    <a:noFill/>
                  </a:ln>
                  <a:solidFill>
                    <a:srgbClr val="FFFFFF"/>
                  </a:solidFill>
                  <a:effectLst/>
                  <a:uLnTx/>
                  <a:uFillTx/>
                  <a:latin typeface="Graphik" panose="020B0503030202060203" pitchFamily="34" charset="0"/>
                  <a:ea typeface="+mn-ea"/>
                  <a:cs typeface="+mn-cs"/>
                </a:endParaRPr>
              </a:p>
            </p:txBody>
          </p:sp>
        </p:grpSp>
        <p:cxnSp>
          <p:nvCxnSpPr>
            <p:cNvPr id="71" name="Straight Arrow Connector 70"/>
            <p:cNvCxnSpPr/>
            <p:nvPr userDrawn="1"/>
          </p:nvCxnSpPr>
          <p:spPr>
            <a:xfrm>
              <a:off x="-994168" y="5394694"/>
              <a:ext cx="256669"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userDrawn="1"/>
          </p:nvCxnSpPr>
          <p:spPr>
            <a:xfrm>
              <a:off x="-976676" y="4820290"/>
              <a:ext cx="256669"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userDrawn="1"/>
          </p:nvCxnSpPr>
          <p:spPr>
            <a:xfrm>
              <a:off x="-979612" y="4285820"/>
              <a:ext cx="256669"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userDrawn="1"/>
          </p:nvSpPr>
          <p:spPr>
            <a:xfrm>
              <a:off x="-1898225" y="4193487"/>
              <a:ext cx="879778" cy="169277"/>
            </a:xfrm>
            <a:prstGeom prst="rect">
              <a:avLst/>
            </a:prstGeom>
            <a:noFill/>
          </p:spPr>
          <p:txBody>
            <a:bodyPr wrap="square" lIns="0" tIns="0" rIns="0" bIns="0" rtlCol="0">
              <a:spAutoFit/>
            </a:bodyPr>
            <a:lstStyle/>
            <a:p>
              <a:pPr algn="r"/>
              <a:r>
                <a:rPr lang="de-DE" sz="1100">
                  <a:latin typeface="Graphik" panose="020B0503030202060203" pitchFamily="34" charset="0"/>
                </a:rPr>
                <a:t>Main Red</a:t>
              </a:r>
            </a:p>
          </p:txBody>
        </p:sp>
        <p:sp>
          <p:nvSpPr>
            <p:cNvPr id="81" name="TextBox 80"/>
            <p:cNvSpPr txBox="1"/>
            <p:nvPr userDrawn="1"/>
          </p:nvSpPr>
          <p:spPr>
            <a:xfrm>
              <a:off x="-1895289" y="4725144"/>
              <a:ext cx="879778" cy="169277"/>
            </a:xfrm>
            <a:prstGeom prst="rect">
              <a:avLst/>
            </a:prstGeom>
            <a:noFill/>
          </p:spPr>
          <p:txBody>
            <a:bodyPr wrap="square" lIns="0" tIns="0" rIns="0" bIns="0" rtlCol="0">
              <a:spAutoFit/>
            </a:bodyPr>
            <a:lstStyle/>
            <a:p>
              <a:pPr algn="r"/>
              <a:r>
                <a:rPr lang="de-DE" sz="1100">
                  <a:latin typeface="Graphik" panose="020B0503030202060203" pitchFamily="34" charset="0"/>
                </a:rPr>
                <a:t>Main Purple</a:t>
              </a:r>
            </a:p>
          </p:txBody>
        </p:sp>
        <p:sp>
          <p:nvSpPr>
            <p:cNvPr id="82" name="TextBox 81"/>
            <p:cNvSpPr txBox="1"/>
            <p:nvPr userDrawn="1"/>
          </p:nvSpPr>
          <p:spPr>
            <a:xfrm>
              <a:off x="-1912781" y="5301208"/>
              <a:ext cx="879778" cy="169277"/>
            </a:xfrm>
            <a:prstGeom prst="rect">
              <a:avLst/>
            </a:prstGeom>
            <a:noFill/>
          </p:spPr>
          <p:txBody>
            <a:bodyPr wrap="square" lIns="0" tIns="0" rIns="0" bIns="0" rtlCol="0">
              <a:spAutoFit/>
            </a:bodyPr>
            <a:lstStyle/>
            <a:p>
              <a:pPr algn="r"/>
              <a:r>
                <a:rPr lang="de-DE" sz="1100">
                  <a:latin typeface="Graphik" panose="020B0503030202060203" pitchFamily="34" charset="0"/>
                </a:rPr>
                <a:t>Main Grey</a:t>
              </a:r>
            </a:p>
          </p:txBody>
        </p:sp>
        <p:grpSp>
          <p:nvGrpSpPr>
            <p:cNvPr id="60" name="Group 59"/>
            <p:cNvGrpSpPr/>
            <p:nvPr userDrawn="1"/>
          </p:nvGrpSpPr>
          <p:grpSpPr>
            <a:xfrm>
              <a:off x="-681436" y="5182076"/>
              <a:ext cx="411779" cy="476164"/>
              <a:chOff x="4582252" y="2810095"/>
              <a:chExt cx="722033" cy="834929"/>
            </a:xfrm>
          </p:grpSpPr>
          <p:sp>
            <p:nvSpPr>
              <p:cNvPr id="61" name="Flussdiagramm: Verzweigung 50"/>
              <p:cNvSpPr/>
              <p:nvPr/>
            </p:nvSpPr>
            <p:spPr>
              <a:xfrm>
                <a:off x="4582252" y="3283925"/>
                <a:ext cx="721441" cy="361099"/>
              </a:xfrm>
              <a:prstGeom prst="flowChartDecision">
                <a:avLst/>
              </a:prstGeom>
              <a:solidFill>
                <a:srgbClr val="595959"/>
              </a:solidFill>
              <a:ln w="9525" cap="flat" cmpd="sng" algn="ctr">
                <a:noFill/>
                <a:prstDash val="solid"/>
                <a:round/>
                <a:headEnd type="none" w="med" len="med"/>
                <a:tailEnd type="none" w="med" len="med"/>
              </a:ln>
              <a:effectLst>
                <a:outerShdw sx="0" sy="0" algn="tl" rotWithShape="0">
                  <a:prstClr val="black">
                    <a:alpha val="40000"/>
                  </a:prstClr>
                </a:outerShdw>
              </a:effectLst>
            </p:spPr>
            <p:txBody>
              <a:bodyPr vert="horz" wrap="square" lIns="0" tIns="0" rIns="0" bIns="0" numCol="1" rtlCol="0" anchor="t" anchorCtr="0" compatLnSpc="1"/>
              <a:lstStyle/>
              <a:p>
                <a:pPr lvl="0" eaLnBrk="0" fontAlgn="base" hangingPunct="0">
                  <a:lnSpc>
                    <a:spcPct val="80000"/>
                  </a:lnSpc>
                  <a:spcBef>
                    <a:spcPct val="0"/>
                  </a:spcBef>
                  <a:spcAft>
                    <a:spcPct val="0"/>
                  </a:spcAft>
                </a:pPr>
                <a:endParaRPr lang="de-DE" sz="2800" b="1" kern="0" noProof="0">
                  <a:solidFill>
                    <a:srgbClr val="000000"/>
                  </a:solidFill>
                  <a:latin typeface="Graphik" panose="020B0503030202060203" pitchFamily="34" charset="0"/>
                </a:endParaRPr>
              </a:p>
            </p:txBody>
          </p:sp>
          <p:sp>
            <p:nvSpPr>
              <p:cNvPr id="63" name="Freihandform 54"/>
              <p:cNvSpPr/>
              <p:nvPr/>
            </p:nvSpPr>
            <p:spPr>
              <a:xfrm>
                <a:off x="4941852" y="2810723"/>
                <a:ext cx="362433" cy="655673"/>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666666">
                  <a:lumMod val="20000"/>
                  <a:lumOff val="80000"/>
                </a:srgbClr>
              </a:solidFill>
              <a:ln w="25400" cap="flat" cmpd="sng" algn="ctr">
                <a:noFill/>
                <a:prstDash val="solid"/>
              </a:ln>
              <a:effectLst>
                <a:outerShdw sx="0" sy="0" algn="tl" rotWithShape="0">
                  <a:prstClr val="black">
                    <a:alpha val="40000"/>
                  </a:prstClr>
                </a:outerShdw>
              </a:effectLst>
            </p:spPr>
            <p:txBody>
              <a:bodyPr vert="horz" lIns="0" tIns="0" rIns="0" bIns="0" rtlCol="0" anchor="t" anchorCtr="0"/>
              <a:lstStyle/>
              <a:p>
                <a:pPr lvl="0"/>
                <a:endParaRPr lang="de-DE" sz="1600" noProof="0">
                  <a:latin typeface="Graphik" panose="020B0503030202060203" pitchFamily="34" charset="0"/>
                </a:endParaRPr>
              </a:p>
            </p:txBody>
          </p:sp>
          <p:sp>
            <p:nvSpPr>
              <p:cNvPr id="64" name="Freihandform 64"/>
              <p:cNvSpPr/>
              <p:nvPr/>
            </p:nvSpPr>
            <p:spPr>
              <a:xfrm flipH="1">
                <a:off x="4582713" y="2810095"/>
                <a:ext cx="362433" cy="655673"/>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767676"/>
              </a:solidFill>
              <a:ln w="19050" cap="flat" cmpd="sng" algn="ctr">
                <a:solidFill>
                  <a:srgbClr val="000000"/>
                </a:solidFill>
                <a:prstDash val="solid"/>
                <a:round/>
                <a:headEnd type="none" w="med" len="med"/>
                <a:tailEnd type="none" w="med" len="med"/>
              </a:ln>
              <a:effectLst>
                <a:outerShdw sx="0" sy="0" algn="tl" rotWithShape="0">
                  <a:prstClr val="black">
                    <a:alpha val="40000"/>
                  </a:prstClr>
                </a:outerShdw>
              </a:effectLst>
            </p:spPr>
            <p:txBody>
              <a:bodyPr vert="horz" wrap="square" lIns="0" tIns="0" rIns="0" bIns="0" numCol="1" rtlCol="0" anchor="t" anchorCtr="0" compatLnSpc="1"/>
              <a:lstStyle/>
              <a:p>
                <a:pPr lvl="0" eaLnBrk="0" fontAlgn="base" hangingPunct="0">
                  <a:lnSpc>
                    <a:spcPct val="80000"/>
                  </a:lnSpc>
                  <a:spcBef>
                    <a:spcPct val="0"/>
                  </a:spcBef>
                  <a:spcAft>
                    <a:spcPct val="0"/>
                  </a:spcAft>
                </a:pPr>
                <a:endParaRPr lang="de-DE" sz="2800" b="1" kern="0" noProof="0">
                  <a:solidFill>
                    <a:srgbClr val="000000"/>
                  </a:solidFill>
                  <a:latin typeface="Graphik" panose="020B0503030202060203" pitchFamily="34" charset="0"/>
                </a:endParaRPr>
              </a:p>
            </p:txBody>
          </p:sp>
        </p:grpSp>
        <p:grpSp>
          <p:nvGrpSpPr>
            <p:cNvPr id="83" name="Group 82"/>
            <p:cNvGrpSpPr>
              <a:grpSpLocks noChangeAspect="1"/>
            </p:cNvGrpSpPr>
            <p:nvPr userDrawn="1"/>
          </p:nvGrpSpPr>
          <p:grpSpPr>
            <a:xfrm>
              <a:off x="-690386" y="4617751"/>
              <a:ext cx="412460" cy="475200"/>
              <a:chOff x="3571190" y="2809465"/>
              <a:chExt cx="724695" cy="834929"/>
            </a:xfrm>
          </p:grpSpPr>
          <p:sp>
            <p:nvSpPr>
              <p:cNvPr id="84" name="Flussdiagramm: Verzweigung 72"/>
              <p:cNvSpPr/>
              <p:nvPr/>
            </p:nvSpPr>
            <p:spPr>
              <a:xfrm>
                <a:off x="3571190" y="3281963"/>
                <a:ext cx="724101" cy="362431"/>
              </a:xfrm>
              <a:prstGeom prst="flowChartDecision">
                <a:avLst/>
              </a:prstGeom>
              <a:solidFill>
                <a:srgbClr val="490076"/>
              </a:solidFill>
              <a:ln w="25400" cap="flat" cmpd="sng" algn="ctr">
                <a:noFill/>
                <a:prstDash val="solid"/>
              </a:ln>
              <a:effectLst/>
            </p:spPr>
            <p:txBody>
              <a:bodyPr lIns="0" tIns="0" rIns="0" bIns="0" rtlCol="0" anchor="ctr"/>
              <a:lstStyle/>
              <a:p>
                <a:pPr marL="0" marR="0" lvl="0" indent="0" algn="ctr" defTabSz="914400" eaLnBrk="1" fontAlgn="base" latinLnBrk="0" hangingPunct="1">
                  <a:buClrTx/>
                  <a:buSzTx/>
                  <a:buFontTx/>
                  <a:buNone/>
                  <a:tabLst/>
                  <a:defRPr/>
                </a:pPr>
                <a:endParaRPr kumimoji="0" lang="de-DE" sz="800" b="0" i="0" u="none" strike="noStrike" kern="0" cap="none" spc="0" normalizeH="0" baseline="0" noProof="0">
                  <a:ln>
                    <a:noFill/>
                  </a:ln>
                  <a:effectLst/>
                  <a:uLnTx/>
                  <a:uFillTx/>
                  <a:latin typeface="Graphik" panose="020B0503030202060203" pitchFamily="34" charset="0"/>
                </a:endParaRPr>
              </a:p>
            </p:txBody>
          </p:sp>
          <p:sp>
            <p:nvSpPr>
              <p:cNvPr id="85" name="Freihandform 73"/>
              <p:cNvSpPr/>
              <p:nvPr/>
            </p:nvSpPr>
            <p:spPr>
              <a:xfrm>
                <a:off x="3932116" y="2810095"/>
                <a:ext cx="363769" cy="658092"/>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A615FF"/>
              </a:solidFill>
              <a:ln w="25400" cap="flat" cmpd="sng" algn="ctr">
                <a:noFill/>
                <a:prstDash val="solid"/>
              </a:ln>
              <a:effectLst/>
            </p:spPr>
            <p:txBody>
              <a:bodyPr lIns="0" tIns="0" rIns="0" bIns="0" rtlCol="0" anchor="ctr"/>
              <a:lstStyle/>
              <a:p>
                <a:pPr marL="0" marR="0" lvl="0" indent="0" algn="ctr" defTabSz="914400" eaLnBrk="1" fontAlgn="base" latinLnBrk="0" hangingPunct="1">
                  <a:buClrTx/>
                  <a:buSzTx/>
                  <a:buFontTx/>
                  <a:buNone/>
                  <a:tabLst/>
                  <a:defRPr/>
                </a:pPr>
                <a:endParaRPr kumimoji="0" lang="de-DE" sz="800" b="0" i="0" u="none" strike="noStrike" kern="0" cap="none" spc="0" normalizeH="0" baseline="0" noProof="0">
                  <a:ln>
                    <a:noFill/>
                  </a:ln>
                  <a:effectLst/>
                  <a:uLnTx/>
                  <a:uFillTx/>
                  <a:latin typeface="Graphik" panose="020B0503030202060203" pitchFamily="34" charset="0"/>
                </a:endParaRPr>
              </a:p>
            </p:txBody>
          </p:sp>
          <p:sp>
            <p:nvSpPr>
              <p:cNvPr id="86" name="Freihandform 74"/>
              <p:cNvSpPr/>
              <p:nvPr/>
            </p:nvSpPr>
            <p:spPr>
              <a:xfrm flipH="1">
                <a:off x="3571653" y="2809465"/>
                <a:ext cx="363769" cy="658092"/>
              </a:xfrm>
              <a:custGeom>
                <a:avLst/>
                <a:gdLst>
                  <a:gd name="connsiteX0" fmla="*/ 0 w 874644"/>
                  <a:gd name="connsiteY0" fmla="*/ 0 h 1582309"/>
                  <a:gd name="connsiteX1" fmla="*/ 0 w 874644"/>
                  <a:gd name="connsiteY1" fmla="*/ 1160890 h 1582309"/>
                  <a:gd name="connsiteX2" fmla="*/ 874644 w 874644"/>
                  <a:gd name="connsiteY2" fmla="*/ 1582309 h 1582309"/>
                  <a:gd name="connsiteX3" fmla="*/ 874644 w 874644"/>
                  <a:gd name="connsiteY3" fmla="*/ 445273 h 1582309"/>
                  <a:gd name="connsiteX4" fmla="*/ 0 w 874644"/>
                  <a:gd name="connsiteY4" fmla="*/ 0 h 1582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44" h="1582309">
                    <a:moveTo>
                      <a:pt x="0" y="0"/>
                    </a:moveTo>
                    <a:lnTo>
                      <a:pt x="0" y="1160890"/>
                    </a:lnTo>
                    <a:lnTo>
                      <a:pt x="874644" y="1582309"/>
                    </a:lnTo>
                    <a:lnTo>
                      <a:pt x="874644" y="445273"/>
                    </a:lnTo>
                    <a:lnTo>
                      <a:pt x="0" y="0"/>
                    </a:lnTo>
                    <a:close/>
                  </a:path>
                </a:pathLst>
              </a:custGeom>
              <a:solidFill>
                <a:srgbClr val="7500C0"/>
              </a:solidFill>
              <a:ln w="19050" cap="flat" cmpd="sng" algn="ctr">
                <a:solidFill>
                  <a:schemeClr val="tx1"/>
                </a:solidFill>
                <a:prstDash val="solid"/>
              </a:ln>
              <a:effectLst/>
            </p:spPr>
            <p:txBody>
              <a:bodyPr lIns="0" tIns="0" rIns="0" bIns="0" rtlCol="0" anchor="ctr"/>
              <a:lstStyle/>
              <a:p>
                <a:pPr marL="0" marR="0" lvl="0" indent="0" algn="ctr" defTabSz="914400" eaLnBrk="1" fontAlgn="base" latinLnBrk="0" hangingPunct="1">
                  <a:buClrTx/>
                  <a:buSzTx/>
                  <a:buFontTx/>
                  <a:buNone/>
                  <a:tabLst/>
                  <a:defRPr/>
                </a:pPr>
                <a:endParaRPr kumimoji="0" lang="de-DE" sz="800" b="0" i="0" u="none" strike="noStrike" kern="0" cap="none" spc="0" normalizeH="0" baseline="0" noProof="0">
                  <a:ln>
                    <a:noFill/>
                  </a:ln>
                  <a:effectLst/>
                  <a:uLnTx/>
                  <a:uFillTx/>
                  <a:latin typeface="Graphik" panose="020B0503030202060203" pitchFamily="34" charset="0"/>
                </a:endParaRPr>
              </a:p>
            </p:txBody>
          </p:sp>
        </p:grpSp>
      </p:grpSp>
    </p:spTree>
    <p:extLst>
      <p:ext uri="{BB962C8B-B14F-4D97-AF65-F5344CB8AC3E}">
        <p14:creationId xmlns:p14="http://schemas.microsoft.com/office/powerpoint/2010/main" val="94087885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7" r:id="rId7"/>
  </p:sldLayoutIdLst>
  <p:hf hdr="0" dt="0"/>
  <p:txStyles>
    <p:titleStyle>
      <a:lvl1pPr algn="ctr" defTabSz="914400" rtl="0" eaLnBrk="1" latinLnBrk="0" hangingPunct="1">
        <a:lnSpc>
          <a:spcPct val="90000"/>
        </a:lnSpc>
        <a:spcBef>
          <a:spcPct val="0"/>
        </a:spcBef>
        <a:buNone/>
        <a:defRPr kumimoji="0" lang="de-DE" sz="2400" b="1" i="0" u="none" strike="noStrike" kern="1200" cap="all" spc="0" normalizeH="0" baseline="0">
          <a:ln>
            <a:noFill/>
          </a:ln>
          <a:solidFill>
            <a:schemeClr val="bg1"/>
          </a:solidFill>
          <a:effectLst/>
          <a:uLnTx/>
          <a:uFillTx/>
          <a:latin typeface="Arial Black" panose="020B0A04020102020204" pitchFamily="34" charset="0"/>
          <a:ea typeface="+mj-ea"/>
          <a:cs typeface="Arial" pitchFamily="34" charset="0"/>
        </a:defRPr>
      </a:lvl1pPr>
    </p:titleStyle>
    <p:bodyStyle>
      <a:lvl1pPr marL="0" marR="0" indent="0" algn="l" defTabSz="914400" rtl="0" eaLnBrk="1" fontAlgn="auto" latinLnBrk="0" hangingPunct="1">
        <a:lnSpc>
          <a:spcPct val="110000"/>
        </a:lnSpc>
        <a:spcBef>
          <a:spcPts val="1000"/>
        </a:spcBef>
        <a:spcAft>
          <a:spcPts val="0"/>
        </a:spcAft>
        <a:buClrTx/>
        <a:buSzTx/>
        <a:buFontTx/>
        <a:buNone/>
        <a:tabLst/>
        <a:defRPr lang="de-DE" sz="1800" b="1" i="0" kern="1200" cap="all" baseline="0" dirty="0">
          <a:solidFill>
            <a:schemeClr val="tx1"/>
          </a:solidFill>
          <a:latin typeface="Arial" panose="020B0604020202020204" pitchFamily="34" charset="0"/>
          <a:ea typeface="+mn-ea"/>
          <a:cs typeface="Arial" panose="020B0604020202020204" pitchFamily="34" charset="0"/>
        </a:defRPr>
      </a:lvl1pPr>
      <a:lvl2pPr marL="457200" indent="0" algn="l" defTabSz="914400" rtl="0" eaLnBrk="1" latinLnBrk="0" hangingPunct="1">
        <a:lnSpc>
          <a:spcPct val="90000"/>
        </a:lnSpc>
        <a:spcBef>
          <a:spcPts val="500"/>
        </a:spcBef>
        <a:buFontTx/>
        <a:buNone/>
        <a:defRPr sz="1800" kern="1200">
          <a:solidFill>
            <a:schemeClr val="tx1"/>
          </a:solidFill>
          <a:latin typeface="Arial Narrow" panose="020B0606020202030204" pitchFamily="34" charset="0"/>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Arial Narrow" panose="020B0606020202030204" pitchFamily="34" charset="0"/>
          <a:ea typeface="+mn-ea"/>
          <a:cs typeface="+mn-cs"/>
        </a:defRPr>
      </a:lvl3pPr>
      <a:lvl4pPr marL="1371600" indent="0" algn="l" defTabSz="914400" rtl="0" eaLnBrk="1" latinLnBrk="0" hangingPunct="1">
        <a:lnSpc>
          <a:spcPct val="90000"/>
        </a:lnSpc>
        <a:spcBef>
          <a:spcPts val="500"/>
        </a:spcBef>
        <a:buFontTx/>
        <a:buNone/>
        <a:defRPr sz="1400" kern="1200">
          <a:solidFill>
            <a:schemeClr val="tx1"/>
          </a:solidFill>
          <a:latin typeface="Arial Narrow" panose="020B0606020202030204" pitchFamily="34" charset="0"/>
          <a:ea typeface="+mn-ea"/>
          <a:cs typeface="+mn-cs"/>
        </a:defRPr>
      </a:lvl4pPr>
      <a:lvl5pPr marL="1828800" indent="0" algn="l" defTabSz="914400" rtl="0" eaLnBrk="1" latinLnBrk="0" hangingPunct="1">
        <a:lnSpc>
          <a:spcPct val="90000"/>
        </a:lnSpc>
        <a:spcBef>
          <a:spcPts val="500"/>
        </a:spcBef>
        <a:buFontTx/>
        <a:buNone/>
        <a:defRPr sz="1400" kern="1200">
          <a:solidFill>
            <a:schemeClr val="tx1"/>
          </a:solidFill>
          <a:latin typeface="Arial Narrow" panose="020B06060202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35" name="Object 34" hidden="1">
            <a:extLst>
              <a:ext uri="{FF2B5EF4-FFF2-40B4-BE49-F238E27FC236}">
                <a16:creationId xmlns:a16="http://schemas.microsoft.com/office/drawing/2014/main" id="{1FB6B13F-356E-FF44-847E-5F973CFAEDB5}"/>
              </a:ext>
            </a:extLst>
          </p:cNvPr>
          <p:cNvGraphicFramePr>
            <a:graphicFrameLocks noChangeAspect="1"/>
          </p:cNvGraphicFramePr>
          <p:nvPr userDrawn="1">
            <p:custDataLst>
              <p:tags r:id="rId10"/>
            </p:custDataLst>
            <p:extLst>
              <p:ext uri="{D42A27DB-BD31-4B8C-83A1-F6EECF244321}">
                <p14:modId xmlns:p14="http://schemas.microsoft.com/office/powerpoint/2010/main" val="164311419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62" name="think-cell Slide" r:id="rId12" imgW="7772400" imgH="10058400" progId="TCLayout.ActiveDocument.1">
                  <p:embed/>
                </p:oleObj>
              </mc:Choice>
              <mc:Fallback>
                <p:oleObj name="think-cell Slide" r:id="rId12" imgW="7772400" imgH="10058400" progId="TCLayout.ActiveDocument.1">
                  <p:embed/>
                  <p:pic>
                    <p:nvPicPr>
                      <p:cNvPr id="35" name="Object 34" hidden="1">
                        <a:extLst>
                          <a:ext uri="{FF2B5EF4-FFF2-40B4-BE49-F238E27FC236}">
                            <a16:creationId xmlns:a16="http://schemas.microsoft.com/office/drawing/2014/main" id="{1FB6B13F-356E-FF44-847E-5F973CFAEDB5}"/>
                          </a:ext>
                        </a:extLst>
                      </p:cNvPr>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D0AF406B-C1AE-E741-AE55-12F426E88108}"/>
              </a:ext>
            </a:extLst>
          </p:cNvPr>
          <p:cNvSpPr/>
          <p:nvPr userDrawn="1">
            <p:custDataLst>
              <p:tags r:id="rId11"/>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600" b="1" i="0" baseline="0">
              <a:latin typeface="Graphik" panose="020B0503030202060203" pitchFamily="34" charset="77"/>
              <a:ea typeface="+mj-ea"/>
              <a:sym typeface="Graphik" panose="020B0503030202060203" pitchFamily="34" charset="77"/>
            </a:endParaRPr>
          </a:p>
        </p:txBody>
      </p:sp>
      <p:sp>
        <p:nvSpPr>
          <p:cNvPr id="2" name="Title Placeholder 1"/>
          <p:cNvSpPr>
            <a:spLocks noGrp="1"/>
          </p:cNvSpPr>
          <p:nvPr>
            <p:ph type="title"/>
          </p:nvPr>
        </p:nvSpPr>
        <p:spPr>
          <a:xfrm>
            <a:off x="381000" y="381000"/>
            <a:ext cx="11430000" cy="399412"/>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5714999"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sv-SE"/>
              <a:t>#versusvirus - Hackathon submission: Team #60</a:t>
            </a:r>
            <a:endParaRPr lang="en-US"/>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cxnSp>
        <p:nvCxnSpPr>
          <p:cNvPr id="7" name="Straight Connector 6">
            <a:extLst>
              <a:ext uri="{FF2B5EF4-FFF2-40B4-BE49-F238E27FC236}">
                <a16:creationId xmlns:a16="http://schemas.microsoft.com/office/drawing/2014/main" id="{00AD6463-3504-4024-AA4B-C3EB076BAFA0}"/>
              </a:ext>
            </a:extLst>
          </p:cNvPr>
          <p:cNvCxnSpPr/>
          <p:nvPr userDrawn="1"/>
        </p:nvCxnSpPr>
        <p:spPr>
          <a:xfrm>
            <a:off x="-252640" y="1673414"/>
            <a:ext cx="18288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297D7AE-7CCB-4DF1-B884-C6C937638699}"/>
              </a:ext>
            </a:extLst>
          </p:cNvPr>
          <p:cNvCxnSpPr/>
          <p:nvPr userDrawn="1"/>
        </p:nvCxnSpPr>
        <p:spPr>
          <a:xfrm>
            <a:off x="-252640" y="1829960"/>
            <a:ext cx="18288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3428A36-23EF-406F-BEA0-7E657C2AA599}"/>
              </a:ext>
            </a:extLst>
          </p:cNvPr>
          <p:cNvSpPr txBox="1"/>
          <p:nvPr userDrawn="1"/>
        </p:nvSpPr>
        <p:spPr>
          <a:xfrm>
            <a:off x="-1980884" y="1878613"/>
            <a:ext cx="1778865" cy="222546"/>
          </a:xfrm>
          <a:prstGeom prst="rect">
            <a:avLst/>
          </a:prstGeom>
          <a:noFill/>
        </p:spPr>
        <p:txBody>
          <a:bodyPr wrap="square" lIns="0" tIns="0" rIns="0" bIns="0" rtlCol="0" anchor="ctr">
            <a:noAutofit/>
          </a:bodyPr>
          <a:lstStyle/>
          <a:p>
            <a:pPr algn="r"/>
            <a:r>
              <a:rPr lang="en-US" sz="1000">
                <a:latin typeface="+mn-lt"/>
              </a:rPr>
              <a:t>Upper Guide Content</a:t>
            </a:r>
          </a:p>
        </p:txBody>
      </p:sp>
      <p:sp>
        <p:nvSpPr>
          <p:cNvPr id="10" name="TextBox 9">
            <a:extLst>
              <a:ext uri="{FF2B5EF4-FFF2-40B4-BE49-F238E27FC236}">
                <a16:creationId xmlns:a16="http://schemas.microsoft.com/office/drawing/2014/main" id="{1240F767-6BB3-4E99-B57B-E4F2161CC562}"/>
              </a:ext>
            </a:extLst>
          </p:cNvPr>
          <p:cNvSpPr txBox="1"/>
          <p:nvPr userDrawn="1"/>
        </p:nvSpPr>
        <p:spPr>
          <a:xfrm>
            <a:off x="-1860884" y="142551"/>
            <a:ext cx="1776000" cy="144000"/>
          </a:xfrm>
          <a:prstGeom prst="rect">
            <a:avLst/>
          </a:prstGeom>
          <a:noFill/>
        </p:spPr>
        <p:txBody>
          <a:bodyPr wrap="square" lIns="0" tIns="0" rIns="0" bIns="0" rtlCol="0" anchor="ctr">
            <a:noAutofit/>
          </a:bodyPr>
          <a:lstStyle/>
          <a:p>
            <a:pPr algn="r"/>
            <a:r>
              <a:rPr lang="en-US" sz="1000">
                <a:latin typeface="+mn-lt"/>
              </a:rPr>
              <a:t>Tagline</a:t>
            </a:r>
          </a:p>
        </p:txBody>
      </p:sp>
      <p:cxnSp>
        <p:nvCxnSpPr>
          <p:cNvPr id="11" name="Straight Connector 10">
            <a:extLst>
              <a:ext uri="{FF2B5EF4-FFF2-40B4-BE49-F238E27FC236}">
                <a16:creationId xmlns:a16="http://schemas.microsoft.com/office/drawing/2014/main" id="{59E0D31B-5A63-4DBC-8799-5364533696C6}"/>
              </a:ext>
            </a:extLst>
          </p:cNvPr>
          <p:cNvCxnSpPr>
            <a:cxnSpLocks/>
          </p:cNvCxnSpPr>
          <p:nvPr userDrawn="1"/>
        </p:nvCxnSpPr>
        <p:spPr>
          <a:xfrm flipV="1">
            <a:off x="-252640" y="376620"/>
            <a:ext cx="18288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004BA91-A96B-4CD3-AA6D-031D125129E2}"/>
              </a:ext>
            </a:extLst>
          </p:cNvPr>
          <p:cNvSpPr txBox="1"/>
          <p:nvPr userDrawn="1"/>
        </p:nvSpPr>
        <p:spPr>
          <a:xfrm>
            <a:off x="-1860720" y="2836100"/>
            <a:ext cx="1536000" cy="180000"/>
          </a:xfrm>
          <a:prstGeom prst="rect">
            <a:avLst/>
          </a:prstGeom>
          <a:noFill/>
        </p:spPr>
        <p:txBody>
          <a:bodyPr wrap="square" lIns="0" tIns="0" rIns="132923" bIns="0" rtlCol="0" anchor="ctr">
            <a:noAutofit/>
          </a:bodyPr>
          <a:lstStyle/>
          <a:p>
            <a:pPr algn="r"/>
            <a:r>
              <a:rPr lang="en-US" sz="1000">
                <a:latin typeface="+mn-lt"/>
              </a:rPr>
              <a:t>Accent </a:t>
            </a:r>
            <a:r>
              <a:rPr lang="en-US" sz="1000" baseline="0">
                <a:latin typeface="+mn-lt"/>
              </a:rPr>
              <a:t>3</a:t>
            </a:r>
            <a:endParaRPr lang="en-US" sz="1000">
              <a:latin typeface="+mn-lt"/>
            </a:endParaRPr>
          </a:p>
        </p:txBody>
      </p:sp>
      <p:sp>
        <p:nvSpPr>
          <p:cNvPr id="13" name="Rectangle 12">
            <a:extLst>
              <a:ext uri="{FF2B5EF4-FFF2-40B4-BE49-F238E27FC236}">
                <a16:creationId xmlns:a16="http://schemas.microsoft.com/office/drawing/2014/main" id="{86D607FB-B95D-4A2B-9B6C-9ABB65072D6D}"/>
              </a:ext>
            </a:extLst>
          </p:cNvPr>
          <p:cNvSpPr/>
          <p:nvPr userDrawn="1"/>
        </p:nvSpPr>
        <p:spPr bwMode="gray">
          <a:xfrm>
            <a:off x="-324720" y="2836102"/>
            <a:ext cx="180000" cy="180000"/>
          </a:xfrm>
          <a:prstGeom prst="rect">
            <a:avLst/>
          </a:prstGeom>
          <a:solidFill>
            <a:srgbClr val="00530A"/>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mn-lt"/>
            </a:endParaRPr>
          </a:p>
        </p:txBody>
      </p:sp>
      <p:sp>
        <p:nvSpPr>
          <p:cNvPr id="14" name="TextBox 13">
            <a:extLst>
              <a:ext uri="{FF2B5EF4-FFF2-40B4-BE49-F238E27FC236}">
                <a16:creationId xmlns:a16="http://schemas.microsoft.com/office/drawing/2014/main" id="{344E711C-D3DD-41CE-98E4-827B3B4178EA}"/>
              </a:ext>
            </a:extLst>
          </p:cNvPr>
          <p:cNvSpPr txBox="1"/>
          <p:nvPr userDrawn="1"/>
        </p:nvSpPr>
        <p:spPr>
          <a:xfrm>
            <a:off x="-1860720" y="2407438"/>
            <a:ext cx="1536000" cy="180000"/>
          </a:xfrm>
          <a:prstGeom prst="rect">
            <a:avLst/>
          </a:prstGeom>
          <a:noFill/>
        </p:spPr>
        <p:txBody>
          <a:bodyPr wrap="square" lIns="0" tIns="0" rIns="132923" bIns="0" rtlCol="0" anchor="ctr">
            <a:noAutofit/>
          </a:bodyPr>
          <a:lstStyle/>
          <a:p>
            <a:pPr algn="r"/>
            <a:r>
              <a:rPr lang="en-US" sz="1000">
                <a:latin typeface="+mn-lt"/>
              </a:rPr>
              <a:t>Accent 1</a:t>
            </a:r>
          </a:p>
        </p:txBody>
      </p:sp>
      <p:sp>
        <p:nvSpPr>
          <p:cNvPr id="15" name="Rectangle 14">
            <a:extLst>
              <a:ext uri="{FF2B5EF4-FFF2-40B4-BE49-F238E27FC236}">
                <a16:creationId xmlns:a16="http://schemas.microsoft.com/office/drawing/2014/main" id="{76F07208-EB2F-47BE-9135-A0E4EEC532B6}"/>
              </a:ext>
            </a:extLst>
          </p:cNvPr>
          <p:cNvSpPr/>
          <p:nvPr userDrawn="1"/>
        </p:nvSpPr>
        <p:spPr bwMode="gray">
          <a:xfrm>
            <a:off x="-324720" y="2407438"/>
            <a:ext cx="180000" cy="180000"/>
          </a:xfrm>
          <a:prstGeom prst="rect">
            <a:avLst/>
          </a:prstGeom>
          <a:solidFill>
            <a:srgbClr val="00FF00"/>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mn-lt"/>
            </a:endParaRPr>
          </a:p>
        </p:txBody>
      </p:sp>
      <p:sp>
        <p:nvSpPr>
          <p:cNvPr id="16" name="Rectangle 15">
            <a:extLst>
              <a:ext uri="{FF2B5EF4-FFF2-40B4-BE49-F238E27FC236}">
                <a16:creationId xmlns:a16="http://schemas.microsoft.com/office/drawing/2014/main" id="{D7D2EBAE-FD13-4853-A8BC-A97F90DEB1A4}"/>
              </a:ext>
            </a:extLst>
          </p:cNvPr>
          <p:cNvSpPr/>
          <p:nvPr userDrawn="1"/>
        </p:nvSpPr>
        <p:spPr bwMode="gray">
          <a:xfrm>
            <a:off x="-324720" y="2621770"/>
            <a:ext cx="180000" cy="180000"/>
          </a:xfrm>
          <a:prstGeom prst="rect">
            <a:avLst/>
          </a:prstGeom>
          <a:solidFill>
            <a:srgbClr val="00D700"/>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mn-lt"/>
            </a:endParaRPr>
          </a:p>
        </p:txBody>
      </p:sp>
      <p:sp>
        <p:nvSpPr>
          <p:cNvPr id="17" name="TextBox 16">
            <a:extLst>
              <a:ext uri="{FF2B5EF4-FFF2-40B4-BE49-F238E27FC236}">
                <a16:creationId xmlns:a16="http://schemas.microsoft.com/office/drawing/2014/main" id="{50D74FDC-0372-4670-A0B5-D0A8F2E11470}"/>
              </a:ext>
            </a:extLst>
          </p:cNvPr>
          <p:cNvSpPr txBox="1"/>
          <p:nvPr userDrawn="1"/>
        </p:nvSpPr>
        <p:spPr>
          <a:xfrm>
            <a:off x="-1860720" y="2621769"/>
            <a:ext cx="1536000" cy="180000"/>
          </a:xfrm>
          <a:prstGeom prst="rect">
            <a:avLst/>
          </a:prstGeom>
          <a:noFill/>
        </p:spPr>
        <p:txBody>
          <a:bodyPr wrap="square" lIns="0" tIns="0" rIns="132923" bIns="0" rtlCol="0" anchor="ctr">
            <a:noAutofit/>
          </a:bodyPr>
          <a:lstStyle/>
          <a:p>
            <a:pPr algn="r"/>
            <a:r>
              <a:rPr lang="en-US" sz="1000">
                <a:latin typeface="+mn-lt"/>
              </a:rPr>
              <a:t>Accent 2</a:t>
            </a:r>
          </a:p>
        </p:txBody>
      </p:sp>
      <p:sp>
        <p:nvSpPr>
          <p:cNvPr id="18" name="Rectangle 17">
            <a:extLst>
              <a:ext uri="{FF2B5EF4-FFF2-40B4-BE49-F238E27FC236}">
                <a16:creationId xmlns:a16="http://schemas.microsoft.com/office/drawing/2014/main" id="{065DA2B6-B34E-4CA8-8196-60EAC6CB4489}"/>
              </a:ext>
            </a:extLst>
          </p:cNvPr>
          <p:cNvSpPr/>
          <p:nvPr userDrawn="1"/>
        </p:nvSpPr>
        <p:spPr bwMode="gray">
          <a:xfrm>
            <a:off x="-324720" y="4026766"/>
            <a:ext cx="180000" cy="180000"/>
          </a:xfrm>
          <a:prstGeom prst="rect">
            <a:avLst/>
          </a:prstGeom>
          <a:solidFill>
            <a:srgbClr val="BEBEBE"/>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Graphik Regular" panose="020B0503030202060203" pitchFamily="34" charset="0"/>
            </a:endParaRPr>
          </a:p>
        </p:txBody>
      </p:sp>
      <p:sp>
        <p:nvSpPr>
          <p:cNvPr id="19" name="Rectangle 18">
            <a:extLst>
              <a:ext uri="{FF2B5EF4-FFF2-40B4-BE49-F238E27FC236}">
                <a16:creationId xmlns:a16="http://schemas.microsoft.com/office/drawing/2014/main" id="{7D8A0E55-6CCF-43BD-90AF-FA4404FF2FCB}"/>
              </a:ext>
            </a:extLst>
          </p:cNvPr>
          <p:cNvSpPr/>
          <p:nvPr userDrawn="1"/>
        </p:nvSpPr>
        <p:spPr bwMode="gray">
          <a:xfrm>
            <a:off x="-324720" y="4241098"/>
            <a:ext cx="180000" cy="180000"/>
          </a:xfrm>
          <a:prstGeom prst="rect">
            <a:avLst/>
          </a:prstGeom>
          <a:solidFill>
            <a:srgbClr val="969696"/>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Graphik Regular" panose="020B0503030202060203" pitchFamily="34" charset="0"/>
            </a:endParaRPr>
          </a:p>
        </p:txBody>
      </p:sp>
      <p:sp>
        <p:nvSpPr>
          <p:cNvPr id="20" name="TextBox 19">
            <a:extLst>
              <a:ext uri="{FF2B5EF4-FFF2-40B4-BE49-F238E27FC236}">
                <a16:creationId xmlns:a16="http://schemas.microsoft.com/office/drawing/2014/main" id="{9D8F744D-13CC-4ADA-8091-EB62DC61E347}"/>
              </a:ext>
            </a:extLst>
          </p:cNvPr>
          <p:cNvSpPr txBox="1"/>
          <p:nvPr userDrawn="1"/>
        </p:nvSpPr>
        <p:spPr>
          <a:xfrm>
            <a:off x="-1860720" y="4669756"/>
            <a:ext cx="1536000" cy="180000"/>
          </a:xfrm>
          <a:prstGeom prst="rect">
            <a:avLst/>
          </a:prstGeom>
          <a:noFill/>
        </p:spPr>
        <p:txBody>
          <a:bodyPr wrap="square" lIns="0" tIns="0" rIns="132923" bIns="0" rtlCol="0" anchor="ctr">
            <a:noAutofit/>
          </a:bodyPr>
          <a:lstStyle/>
          <a:p>
            <a:pPr algn="r"/>
            <a:r>
              <a:rPr lang="en-US" sz="1000">
                <a:latin typeface="+mn-lt"/>
              </a:rPr>
              <a:t>White</a:t>
            </a:r>
          </a:p>
        </p:txBody>
      </p:sp>
      <p:sp>
        <p:nvSpPr>
          <p:cNvPr id="21" name="Rectangle 20">
            <a:extLst>
              <a:ext uri="{FF2B5EF4-FFF2-40B4-BE49-F238E27FC236}">
                <a16:creationId xmlns:a16="http://schemas.microsoft.com/office/drawing/2014/main" id="{F45FCDE4-EFDA-4A9D-8C7F-043D7A9DDE23}"/>
              </a:ext>
            </a:extLst>
          </p:cNvPr>
          <p:cNvSpPr/>
          <p:nvPr userDrawn="1"/>
        </p:nvSpPr>
        <p:spPr bwMode="gray">
          <a:xfrm>
            <a:off x="-324720" y="4455430"/>
            <a:ext cx="180000" cy="180000"/>
          </a:xfrm>
          <a:prstGeom prst="rect">
            <a:avLst/>
          </a:prstGeom>
          <a:solidFill>
            <a:srgbClr val="5A5A5A"/>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Graphik Regular" panose="020B0503030202060203" pitchFamily="34" charset="0"/>
            </a:endParaRPr>
          </a:p>
        </p:txBody>
      </p:sp>
      <p:sp>
        <p:nvSpPr>
          <p:cNvPr id="22" name="Rectangle 21">
            <a:extLst>
              <a:ext uri="{FF2B5EF4-FFF2-40B4-BE49-F238E27FC236}">
                <a16:creationId xmlns:a16="http://schemas.microsoft.com/office/drawing/2014/main" id="{E3E0A5C9-0892-49CA-A6A8-5C46BF27037E}"/>
              </a:ext>
            </a:extLst>
          </p:cNvPr>
          <p:cNvSpPr/>
          <p:nvPr userDrawn="1"/>
        </p:nvSpPr>
        <p:spPr bwMode="gray">
          <a:xfrm>
            <a:off x="-324720" y="4669759"/>
            <a:ext cx="180000" cy="180000"/>
          </a:xfrm>
          <a:prstGeom prst="rect">
            <a:avLst/>
          </a:prstGeom>
          <a:solidFill>
            <a:schemeClr val="bg1"/>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Graphik Regular" panose="020B0503030202060203" pitchFamily="34" charset="0"/>
            </a:endParaRPr>
          </a:p>
        </p:txBody>
      </p:sp>
      <p:sp>
        <p:nvSpPr>
          <p:cNvPr id="23" name="Rectangle 22">
            <a:extLst>
              <a:ext uri="{FF2B5EF4-FFF2-40B4-BE49-F238E27FC236}">
                <a16:creationId xmlns:a16="http://schemas.microsoft.com/office/drawing/2014/main" id="{0FF34550-9B26-45AB-BBCD-C67FCAAFBDBC}"/>
              </a:ext>
            </a:extLst>
          </p:cNvPr>
          <p:cNvSpPr>
            <a:spLocks/>
          </p:cNvSpPr>
          <p:nvPr userDrawn="1"/>
        </p:nvSpPr>
        <p:spPr bwMode="gray">
          <a:xfrm>
            <a:off x="-324884" y="3812434"/>
            <a:ext cx="180000" cy="180000"/>
          </a:xfrm>
          <a:prstGeom prst="rect">
            <a:avLst/>
          </a:prstGeom>
          <a:solidFill>
            <a:schemeClr val="tx1"/>
          </a:solidFill>
          <a:ln w="6350">
            <a:solidFill>
              <a:schemeClr val="bg1"/>
            </a:solidFill>
            <a:miter lim="800000"/>
            <a:headEnd/>
            <a:tailEnd/>
          </a:ln>
          <a:effectLst/>
        </p:spPr>
        <p:txBody>
          <a:bodyPr vert="horz" wrap="square" lIns="0" tIns="0" rIns="0" bIns="0" numCol="1" rtlCol="0" anchor="ctr" anchorCtr="0" compatLnSpc="1">
            <a:prstTxWarp prst="textNoShape">
              <a:avLst/>
            </a:prstTxWarp>
            <a:noAutofit/>
          </a:bodyPr>
          <a:lstStyle/>
          <a:p>
            <a:pPr algn="ctr">
              <a:spcAft>
                <a:spcPts val="0"/>
              </a:spcAft>
              <a:tabLst>
                <a:tab pos="265852" algn="l"/>
              </a:tabLst>
            </a:pPr>
            <a:endParaRPr lang="en-US" sz="985">
              <a:solidFill>
                <a:prstClr val="white"/>
              </a:solidFill>
              <a:latin typeface="Graphik Regular" panose="020B0503030202060203" pitchFamily="34" charset="0"/>
            </a:endParaRPr>
          </a:p>
        </p:txBody>
      </p:sp>
      <p:sp>
        <p:nvSpPr>
          <p:cNvPr id="24" name="TextBox 23">
            <a:extLst>
              <a:ext uri="{FF2B5EF4-FFF2-40B4-BE49-F238E27FC236}">
                <a16:creationId xmlns:a16="http://schemas.microsoft.com/office/drawing/2014/main" id="{DBCC50EE-4204-4C4A-9252-1914560941BF}"/>
              </a:ext>
            </a:extLst>
          </p:cNvPr>
          <p:cNvSpPr txBox="1"/>
          <p:nvPr userDrawn="1"/>
        </p:nvSpPr>
        <p:spPr>
          <a:xfrm>
            <a:off x="-1860884" y="3812431"/>
            <a:ext cx="1536000" cy="180000"/>
          </a:xfrm>
          <a:prstGeom prst="rect">
            <a:avLst/>
          </a:prstGeom>
          <a:noFill/>
        </p:spPr>
        <p:txBody>
          <a:bodyPr wrap="square" lIns="0" tIns="0" rIns="132923" bIns="0" rtlCol="0" anchor="ctr">
            <a:noAutofit/>
          </a:bodyPr>
          <a:lstStyle/>
          <a:p>
            <a:pPr algn="r"/>
            <a:r>
              <a:rPr lang="en-US" sz="1000">
                <a:latin typeface="+mn-lt"/>
              </a:rPr>
              <a:t>Black (Text)</a:t>
            </a:r>
          </a:p>
        </p:txBody>
      </p:sp>
      <p:cxnSp>
        <p:nvCxnSpPr>
          <p:cNvPr id="25" name="Straight Connector 24">
            <a:extLst>
              <a:ext uri="{FF2B5EF4-FFF2-40B4-BE49-F238E27FC236}">
                <a16:creationId xmlns:a16="http://schemas.microsoft.com/office/drawing/2014/main" id="{71988637-5CB1-4D5B-BC12-B32BAA271F05}"/>
              </a:ext>
            </a:extLst>
          </p:cNvPr>
          <p:cNvCxnSpPr/>
          <p:nvPr userDrawn="1"/>
        </p:nvCxnSpPr>
        <p:spPr>
          <a:xfrm>
            <a:off x="-272960" y="6515100"/>
            <a:ext cx="18288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783D3FD-2222-478F-8833-0E7C6CE7E9C0}"/>
              </a:ext>
            </a:extLst>
          </p:cNvPr>
          <p:cNvSpPr txBox="1"/>
          <p:nvPr userDrawn="1"/>
        </p:nvSpPr>
        <p:spPr>
          <a:xfrm>
            <a:off x="-1920720" y="6601618"/>
            <a:ext cx="1776000" cy="144000"/>
          </a:xfrm>
          <a:prstGeom prst="rect">
            <a:avLst/>
          </a:prstGeom>
          <a:noFill/>
        </p:spPr>
        <p:txBody>
          <a:bodyPr wrap="square" lIns="0" tIns="0" rIns="0" bIns="0" rtlCol="0" anchor="ctr">
            <a:noAutofit/>
          </a:bodyPr>
          <a:lstStyle/>
          <a:p>
            <a:pPr algn="r"/>
            <a:r>
              <a:rPr lang="en-US" sz="1000">
                <a:latin typeface="+mn-lt"/>
              </a:rPr>
              <a:t>Footer</a:t>
            </a:r>
          </a:p>
        </p:txBody>
      </p:sp>
      <p:sp>
        <p:nvSpPr>
          <p:cNvPr id="27" name="TextBox 26">
            <a:extLst>
              <a:ext uri="{FF2B5EF4-FFF2-40B4-BE49-F238E27FC236}">
                <a16:creationId xmlns:a16="http://schemas.microsoft.com/office/drawing/2014/main" id="{81B1C5AA-4E46-4A3D-8718-F3F6FC0DCB9E}"/>
              </a:ext>
            </a:extLst>
          </p:cNvPr>
          <p:cNvSpPr txBox="1"/>
          <p:nvPr userDrawn="1"/>
        </p:nvSpPr>
        <p:spPr>
          <a:xfrm>
            <a:off x="420713" y="-233053"/>
            <a:ext cx="1871812" cy="127639"/>
          </a:xfrm>
          <a:prstGeom prst="rect">
            <a:avLst/>
          </a:prstGeom>
          <a:noFill/>
        </p:spPr>
        <p:txBody>
          <a:bodyPr wrap="square" lIns="88615" tIns="0" rIns="0" bIns="0" rtlCol="0" anchor="ctr">
            <a:noAutofit/>
          </a:bodyPr>
          <a:lstStyle/>
          <a:p>
            <a:r>
              <a:rPr lang="en-US" sz="1000">
                <a:latin typeface="+mn-lt"/>
              </a:rPr>
              <a:t>Begin Content</a:t>
            </a:r>
            <a:r>
              <a:rPr lang="en-US" sz="1000" baseline="0">
                <a:latin typeface="+mn-lt"/>
              </a:rPr>
              <a:t> </a:t>
            </a:r>
            <a:r>
              <a:rPr lang="en-US" sz="1000">
                <a:latin typeface="+mn-lt"/>
              </a:rPr>
              <a:t>Area</a:t>
            </a:r>
          </a:p>
        </p:txBody>
      </p:sp>
      <p:sp>
        <p:nvSpPr>
          <p:cNvPr id="28" name="TextBox 27">
            <a:extLst>
              <a:ext uri="{FF2B5EF4-FFF2-40B4-BE49-F238E27FC236}">
                <a16:creationId xmlns:a16="http://schemas.microsoft.com/office/drawing/2014/main" id="{FB7F4CFF-D213-496C-A125-6E4DE4D3831A}"/>
              </a:ext>
            </a:extLst>
          </p:cNvPr>
          <p:cNvSpPr txBox="1"/>
          <p:nvPr userDrawn="1"/>
        </p:nvSpPr>
        <p:spPr>
          <a:xfrm>
            <a:off x="10028974" y="-222232"/>
            <a:ext cx="1827269" cy="144000"/>
          </a:xfrm>
          <a:prstGeom prst="rect">
            <a:avLst/>
          </a:prstGeom>
          <a:noFill/>
        </p:spPr>
        <p:txBody>
          <a:bodyPr wrap="square" lIns="0" tIns="0" rIns="88615" bIns="0" rtlCol="0" anchor="ctr">
            <a:noAutofit/>
          </a:bodyPr>
          <a:lstStyle/>
          <a:p>
            <a:pPr algn="r"/>
            <a:r>
              <a:rPr lang="en-US" sz="1000">
                <a:latin typeface="+mn-lt"/>
              </a:rPr>
              <a:t>End Content Area</a:t>
            </a:r>
          </a:p>
        </p:txBody>
      </p:sp>
      <p:sp>
        <p:nvSpPr>
          <p:cNvPr id="29" name="TextBox 28">
            <a:extLst>
              <a:ext uri="{FF2B5EF4-FFF2-40B4-BE49-F238E27FC236}">
                <a16:creationId xmlns:a16="http://schemas.microsoft.com/office/drawing/2014/main" id="{D5C31C16-6171-49E8-BFB5-B3C9F4142520}"/>
              </a:ext>
            </a:extLst>
          </p:cNvPr>
          <p:cNvSpPr txBox="1"/>
          <p:nvPr userDrawn="1"/>
        </p:nvSpPr>
        <p:spPr>
          <a:xfrm>
            <a:off x="6107205" y="-222232"/>
            <a:ext cx="1827269" cy="144000"/>
          </a:xfrm>
          <a:prstGeom prst="rect">
            <a:avLst/>
          </a:prstGeom>
          <a:noFill/>
        </p:spPr>
        <p:txBody>
          <a:bodyPr wrap="square" lIns="88615" tIns="0" rIns="0" bIns="0" rtlCol="0" anchor="ctr">
            <a:noAutofit/>
          </a:bodyPr>
          <a:lstStyle/>
          <a:p>
            <a:r>
              <a:rPr lang="en-US" sz="1000">
                <a:latin typeface="+mn-lt"/>
              </a:rPr>
              <a:t>Center Type Area</a:t>
            </a:r>
          </a:p>
        </p:txBody>
      </p:sp>
      <p:cxnSp>
        <p:nvCxnSpPr>
          <p:cNvPr id="30" name="Straight Connector 29">
            <a:extLst>
              <a:ext uri="{FF2B5EF4-FFF2-40B4-BE49-F238E27FC236}">
                <a16:creationId xmlns:a16="http://schemas.microsoft.com/office/drawing/2014/main" id="{C3395E04-E173-4476-A334-F37D9185BD52}"/>
              </a:ext>
            </a:extLst>
          </p:cNvPr>
          <p:cNvCxnSpPr>
            <a:cxnSpLocks/>
          </p:cNvCxnSpPr>
          <p:nvPr userDrawn="1"/>
        </p:nvCxnSpPr>
        <p:spPr>
          <a:xfrm flipV="1">
            <a:off x="6096000" y="-195414"/>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9074F56-C47A-48D9-9D49-AC5C9B63F63C}"/>
              </a:ext>
            </a:extLst>
          </p:cNvPr>
          <p:cNvCxnSpPr>
            <a:cxnSpLocks/>
          </p:cNvCxnSpPr>
          <p:nvPr userDrawn="1"/>
        </p:nvCxnSpPr>
        <p:spPr>
          <a:xfrm flipV="1">
            <a:off x="11825060" y="-198712"/>
            <a:ext cx="0" cy="18000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58EB276-5255-494C-B998-FC8F54552D27}"/>
              </a:ext>
            </a:extLst>
          </p:cNvPr>
          <p:cNvSpPr txBox="1"/>
          <p:nvPr userDrawn="1"/>
        </p:nvSpPr>
        <p:spPr>
          <a:xfrm>
            <a:off x="-1406556" y="3229257"/>
            <a:ext cx="1827269" cy="144000"/>
          </a:xfrm>
          <a:prstGeom prst="rect">
            <a:avLst/>
          </a:prstGeom>
          <a:noFill/>
        </p:spPr>
        <p:txBody>
          <a:bodyPr wrap="square" lIns="88615" tIns="0" rIns="0" bIns="0" rtlCol="0" anchor="ctr">
            <a:noAutofit/>
          </a:bodyPr>
          <a:lstStyle/>
          <a:p>
            <a:r>
              <a:rPr lang="en-US" sz="1000">
                <a:latin typeface="+mn-lt"/>
              </a:rPr>
              <a:t>Center Type Area</a:t>
            </a:r>
          </a:p>
        </p:txBody>
      </p:sp>
      <p:cxnSp>
        <p:nvCxnSpPr>
          <p:cNvPr id="33" name="Straight Connector 32">
            <a:extLst>
              <a:ext uri="{FF2B5EF4-FFF2-40B4-BE49-F238E27FC236}">
                <a16:creationId xmlns:a16="http://schemas.microsoft.com/office/drawing/2014/main" id="{4F65CB35-6481-44F9-9B56-0C7187FECE89}"/>
              </a:ext>
            </a:extLst>
          </p:cNvPr>
          <p:cNvCxnSpPr/>
          <p:nvPr userDrawn="1"/>
        </p:nvCxnSpPr>
        <p:spPr>
          <a:xfrm>
            <a:off x="-249485" y="3429000"/>
            <a:ext cx="182880" cy="0"/>
          </a:xfrm>
          <a:prstGeom prst="line">
            <a:avLst/>
          </a:prstGeom>
          <a:ln w="3175">
            <a:solidFill>
              <a:schemeClr val="tx1">
                <a:lumMod val="75000"/>
                <a:lumOff val="25000"/>
              </a:schemeClr>
            </a:solidFill>
            <a:tailEnd type="none" w="sm" len="sm"/>
          </a:ln>
        </p:spPr>
        <p:style>
          <a:lnRef idx="1">
            <a:schemeClr val="accent1"/>
          </a:lnRef>
          <a:fillRef idx="0">
            <a:schemeClr val="accent1"/>
          </a:fillRef>
          <a:effectRef idx="0">
            <a:schemeClr val="accent1"/>
          </a:effectRef>
          <a:fontRef idx="minor">
            <a:schemeClr val="tx1"/>
          </a:fontRef>
        </p:style>
      </p:cxnSp>
      <p:sp>
        <p:nvSpPr>
          <p:cNvPr id="34" name="TextBox 62">
            <a:extLst>
              <a:ext uri="{FF2B5EF4-FFF2-40B4-BE49-F238E27FC236}">
                <a16:creationId xmlns:a16="http://schemas.microsoft.com/office/drawing/2014/main" id="{BF611D9A-4B0E-410C-B44D-580E01F2B3BB}"/>
              </a:ext>
            </a:extLst>
          </p:cNvPr>
          <p:cNvSpPr txBox="1"/>
          <p:nvPr userDrawn="1"/>
        </p:nvSpPr>
        <p:spPr>
          <a:xfrm>
            <a:off x="-969476" y="4026762"/>
            <a:ext cx="576000" cy="608662"/>
          </a:xfrm>
          <a:prstGeom prst="rect">
            <a:avLst/>
          </a:prstGeom>
          <a:noFill/>
        </p:spPr>
        <p:txBody>
          <a:bodyPr wrap="square" lIns="0" tIns="0" rIns="0" bIns="0" rtlCol="0" anchor="ctr">
            <a:noAutofit/>
          </a:bodyPr>
          <a:lstStyle/>
          <a:p>
            <a:pPr algn="l"/>
            <a:r>
              <a:rPr lang="en-US" sz="1000" b="0" i="0" u="none" strike="noStrike" baseline="0">
                <a:solidFill>
                  <a:schemeClr val="tx1">
                    <a:lumMod val="100000"/>
                  </a:schemeClr>
                </a:solidFill>
                <a:latin typeface="Graphik" panose="020B0503030202060203" pitchFamily="34" charset="0"/>
              </a:rPr>
              <a:t>Grey 1</a:t>
            </a:r>
          </a:p>
          <a:p>
            <a:pPr algn="l"/>
            <a:r>
              <a:rPr lang="en-US" sz="1000" b="0" i="0" u="none" strike="noStrike" baseline="0">
                <a:solidFill>
                  <a:schemeClr val="tx1">
                    <a:lumMod val="100000"/>
                  </a:schemeClr>
                </a:solidFill>
                <a:latin typeface="Graphik" panose="020B0503030202060203" pitchFamily="34" charset="0"/>
              </a:rPr>
              <a:t>Grey 2</a:t>
            </a:r>
          </a:p>
          <a:p>
            <a:pPr algn="l"/>
            <a:r>
              <a:rPr lang="en-US" sz="1000" b="0" i="0" u="none" strike="noStrike" baseline="0">
                <a:solidFill>
                  <a:schemeClr val="tx1">
                    <a:lumMod val="100000"/>
                  </a:schemeClr>
                </a:solidFill>
                <a:latin typeface="Graphik" panose="020B0503030202060203" pitchFamily="34" charset="0"/>
              </a:rPr>
              <a:t>Grey 3</a:t>
            </a:r>
          </a:p>
        </p:txBody>
      </p:sp>
    </p:spTree>
    <p:extLst>
      <p:ext uri="{BB962C8B-B14F-4D97-AF65-F5344CB8AC3E}">
        <p14:creationId xmlns:p14="http://schemas.microsoft.com/office/powerpoint/2010/main" val="2420971147"/>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hf hdr="0" dt="0"/>
  <p:txStyles>
    <p:titleStyle>
      <a:lvl1pPr marL="0" indent="0" algn="l" defTabSz="914377" rtl="0" eaLnBrk="1" latinLnBrk="0" hangingPunct="1">
        <a:lnSpc>
          <a:spcPct val="70000"/>
        </a:lnSpc>
        <a:spcBef>
          <a:spcPct val="0"/>
        </a:spcBef>
        <a:buNone/>
        <a:defRPr sz="3600" b="1"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j-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guide id="18" orient="horz" pos="57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2D33E3E2-111A-BE49-8401-7798B3D2945E}"/>
              </a:ext>
            </a:extLst>
          </p:cNvPr>
          <p:cNvGraphicFramePr>
            <a:graphicFrameLocks noChangeAspect="1"/>
          </p:cNvGraphicFramePr>
          <p:nvPr userDrawn="1">
            <p:custDataLst>
              <p:tags r:id="rId16"/>
            </p:custDataLst>
            <p:extLst>
              <p:ext uri="{D42A27DB-BD31-4B8C-83A1-F6EECF244321}">
                <p14:modId xmlns:p14="http://schemas.microsoft.com/office/powerpoint/2010/main" val="255203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386" name="think-cell Slide" r:id="rId18" imgW="7772400" imgH="10058400" progId="TCLayout.ActiveDocument.1">
                  <p:embed/>
                </p:oleObj>
              </mc:Choice>
              <mc:Fallback>
                <p:oleObj name="think-cell Slide" r:id="rId18" imgW="7772400" imgH="10058400" progId="TCLayout.ActiveDocument.1">
                  <p:embed/>
                  <p:pic>
                    <p:nvPicPr>
                      <p:cNvPr id="7" name="Object 6" hidden="1">
                        <a:extLst>
                          <a:ext uri="{FF2B5EF4-FFF2-40B4-BE49-F238E27FC236}">
                            <a16:creationId xmlns:a16="http://schemas.microsoft.com/office/drawing/2014/main" id="{2D33E3E2-111A-BE49-8401-7798B3D2945E}"/>
                          </a:ext>
                        </a:extLst>
                      </p:cNvPr>
                      <p:cNvPicPr/>
                      <p:nvPr/>
                    </p:nvPicPr>
                    <p:blipFill>
                      <a:blip r:embed="rId19"/>
                      <a:stretch>
                        <a:fillRect/>
                      </a:stretch>
                    </p:blipFill>
                    <p:spPr>
                      <a:xfrm>
                        <a:off x="1588" y="1588"/>
                        <a:ext cx="1587"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9AB9232-A695-6243-9DA0-F41336CEB913}"/>
              </a:ext>
            </a:extLst>
          </p:cNvPr>
          <p:cNvSpPr/>
          <p:nvPr userDrawn="1">
            <p:custDataLst>
              <p:tags r:id="rId17"/>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000" b="0" i="0" baseline="0">
              <a:latin typeface="Arial Black" panose="020B0604020202020204" pitchFamily="34" charset="0"/>
              <a:ea typeface="+mj-ea"/>
              <a:sym typeface="Arial Black" panose="020B0604020202020204" pitchFamily="34" charset="0"/>
            </a:endParaRPr>
          </a:p>
        </p:txBody>
      </p:sp>
      <p:sp>
        <p:nvSpPr>
          <p:cNvPr id="2" name="Title Placeholder 1"/>
          <p:cNvSpPr>
            <a:spLocks noGrp="1"/>
          </p:cNvSpPr>
          <p:nvPr>
            <p:ph type="title"/>
          </p:nvPr>
        </p:nvSpPr>
        <p:spPr>
          <a:xfrm>
            <a:off x="381000" y="380999"/>
            <a:ext cx="11430000" cy="990601"/>
          </a:xfrm>
          <a:prstGeom prst="rect">
            <a:avLst/>
          </a:prstGeom>
        </p:spPr>
        <p:txBody>
          <a:bodyPr vert="horz" lIns="0" tIns="45720" rIns="0" bIns="0" rtlCol="0" anchor="t" anchorCtr="0">
            <a:normAutofit/>
          </a:bodyPr>
          <a:lstStyle/>
          <a:p>
            <a:r>
              <a:rPr lang="en-US"/>
              <a:t>Click to edit Master title style</a:t>
            </a:r>
          </a:p>
        </p:txBody>
      </p:sp>
      <p:sp>
        <p:nvSpPr>
          <p:cNvPr id="3" name="Text Placeholder 2"/>
          <p:cNvSpPr>
            <a:spLocks noGrp="1"/>
          </p:cNvSpPr>
          <p:nvPr>
            <p:ph type="body" idx="1"/>
          </p:nvPr>
        </p:nvSpPr>
        <p:spPr>
          <a:xfrm>
            <a:off x="381000" y="1828800"/>
            <a:ext cx="11430000" cy="4686300"/>
          </a:xfrm>
          <a:prstGeom prst="rect">
            <a:avLst/>
          </a:prstGeom>
        </p:spPr>
        <p:txBody>
          <a:bodyPr vert="horz" lIns="0" tIns="91440" rIns="0" bIns="45720" rtlCol="0">
            <a:normAutofit/>
          </a:bodyPr>
          <a:lstStyle/>
          <a:p>
            <a:pPr lvl="0"/>
            <a:r>
              <a:rPr lang="en-US"/>
              <a:t>Edit Master text styles</a:t>
            </a:r>
          </a:p>
          <a:p>
            <a:pPr lvl="1"/>
            <a:r>
              <a:rPr lang="en-US"/>
              <a:t>Second level</a:t>
            </a:r>
          </a:p>
          <a:p>
            <a:pPr lvl="2"/>
            <a:r>
              <a:rPr lang="en-US"/>
              <a:t>Third level</a:t>
            </a:r>
          </a:p>
        </p:txBody>
      </p:sp>
      <p:sp>
        <p:nvSpPr>
          <p:cNvPr id="5" name="Footer Placeholder 4"/>
          <p:cNvSpPr>
            <a:spLocks noGrp="1"/>
          </p:cNvSpPr>
          <p:nvPr>
            <p:ph type="ftr" sz="quarter" idx="3"/>
          </p:nvPr>
        </p:nvSpPr>
        <p:spPr>
          <a:xfrm>
            <a:off x="381002" y="6519009"/>
            <a:ext cx="8593065" cy="206375"/>
          </a:xfrm>
          <a:prstGeom prst="rect">
            <a:avLst/>
          </a:prstGeom>
        </p:spPr>
        <p:txBody>
          <a:bodyPr vert="horz" lIns="0" tIns="0" rIns="0" bIns="0" rtlCol="0" anchor="b" anchorCtr="0"/>
          <a:lstStyle>
            <a:lvl1pPr algn="l">
              <a:defRPr sz="1000">
                <a:solidFill>
                  <a:schemeClr val="bg1">
                    <a:lumMod val="65000"/>
                  </a:schemeClr>
                </a:solidFill>
                <a:latin typeface="+mn-lt"/>
              </a:defRPr>
            </a:lvl1pPr>
          </a:lstStyle>
          <a:p>
            <a:r>
              <a:rPr lang="sv-SE"/>
              <a:t>#versusvirus - Hackathon submission: Team #60</a:t>
            </a:r>
            <a:endParaRPr lang="en-US"/>
          </a:p>
        </p:txBody>
      </p:sp>
      <p:sp>
        <p:nvSpPr>
          <p:cNvPr id="6" name="Slide Number Placeholder 5"/>
          <p:cNvSpPr>
            <a:spLocks noGrp="1"/>
          </p:cNvSpPr>
          <p:nvPr>
            <p:ph type="sldNum" sz="quarter" idx="4"/>
          </p:nvPr>
        </p:nvSpPr>
        <p:spPr>
          <a:xfrm>
            <a:off x="11506202" y="6519009"/>
            <a:ext cx="304799" cy="206375"/>
          </a:xfrm>
          <a:prstGeom prst="rect">
            <a:avLst/>
          </a:prstGeom>
        </p:spPr>
        <p:txBody>
          <a:bodyPr vert="horz" lIns="0" tIns="0" rIns="0" bIns="0" rtlCol="0" anchor="b" anchorCtr="0"/>
          <a:lstStyle>
            <a:lvl1pPr algn="r">
              <a:defRPr sz="1000">
                <a:solidFill>
                  <a:schemeClr val="bg1">
                    <a:lumMod val="65000"/>
                  </a:schemeClr>
                </a:solidFill>
                <a:latin typeface="+mn-lt"/>
              </a:defRPr>
            </a:lvl1pPr>
          </a:lstStyle>
          <a:p>
            <a:fld id="{4F9AC08D-23A9-440E-BCB9-AA1E9877CC38}" type="slidenum">
              <a:rPr lang="en-US" smtClean="0"/>
              <a:pPr/>
              <a:t>‹#›</a:t>
            </a:fld>
            <a:endParaRPr lang="en-US"/>
          </a:p>
        </p:txBody>
      </p:sp>
    </p:spTree>
    <p:extLst>
      <p:ext uri="{BB962C8B-B14F-4D97-AF65-F5344CB8AC3E}">
        <p14:creationId xmlns:p14="http://schemas.microsoft.com/office/powerpoint/2010/main" val="16853069"/>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Lst>
  <p:hf hdr="0" dt="0"/>
  <p:txStyles>
    <p:titleStyle>
      <a:lvl1pPr marL="0" indent="0" algn="l" defTabSz="914377" rtl="0" eaLnBrk="1" latinLnBrk="0" hangingPunct="1">
        <a:lnSpc>
          <a:spcPct val="70000"/>
        </a:lnSpc>
        <a:spcBef>
          <a:spcPct val="0"/>
        </a:spcBef>
        <a:buNone/>
        <a:defRPr sz="4000" b="0" kern="1200" cap="all" baseline="0">
          <a:solidFill>
            <a:schemeClr val="tx1"/>
          </a:solidFill>
          <a:latin typeface="+mj-lt"/>
          <a:ea typeface="+mj-ea"/>
          <a:cs typeface="+mj-cs"/>
        </a:defRPr>
      </a:lvl1pPr>
    </p:titleStyle>
    <p:bodyStyle>
      <a:lvl1pPr marL="55561" indent="0" algn="l" defTabSz="914377" rtl="0" eaLnBrk="1" latinLnBrk="0" hangingPunct="1">
        <a:lnSpc>
          <a:spcPct val="85000"/>
        </a:lnSpc>
        <a:spcBef>
          <a:spcPts val="0"/>
        </a:spcBef>
        <a:spcAft>
          <a:spcPts val="1200"/>
        </a:spcAft>
        <a:buFont typeface="Arial" panose="020B0604020202020204" pitchFamily="34" charset="0"/>
        <a:buNone/>
        <a:defRPr sz="2800" b="1" kern="1200" cap="none" baseline="0">
          <a:solidFill>
            <a:schemeClr val="tx1"/>
          </a:solidFill>
          <a:latin typeface="+mn-lt"/>
          <a:ea typeface="+mn-ea"/>
          <a:cs typeface="+mn-cs"/>
        </a:defRPr>
      </a:lvl1pPr>
      <a:lvl2pPr marL="285744" indent="-230182" algn="l" defTabSz="914377" rtl="0" eaLnBrk="1" latinLnBrk="0" hangingPunct="1">
        <a:lnSpc>
          <a:spcPct val="100000"/>
        </a:lnSpc>
        <a:spcBef>
          <a:spcPts val="0"/>
        </a:spcBef>
        <a:spcAft>
          <a:spcPts val="1200"/>
        </a:spcAft>
        <a:buFont typeface="Arial" panose="020B0604020202020204" pitchFamily="34" charset="0"/>
        <a:buChar char="•"/>
        <a:defRPr sz="2200" kern="1200">
          <a:solidFill>
            <a:schemeClr val="tx1"/>
          </a:solidFill>
          <a:latin typeface="+mn-lt"/>
          <a:ea typeface="+mn-ea"/>
          <a:cs typeface="+mn-cs"/>
        </a:defRPr>
      </a:lvl2pPr>
      <a:lvl3pPr marL="514338" indent="-230182" algn="l" defTabSz="914377" rtl="0" eaLnBrk="1" latinLnBrk="0" hangingPunct="1">
        <a:lnSpc>
          <a:spcPct val="110000"/>
        </a:lnSpc>
        <a:spcBef>
          <a:spcPts val="0"/>
        </a:spcBef>
        <a:spcAft>
          <a:spcPts val="600"/>
        </a:spcAft>
        <a:buFont typeface="Graphik" panose="020B0503030202060203" pitchFamily="34" charset="0"/>
        <a:buChar char="–"/>
        <a:defRPr sz="1800" kern="1200">
          <a:solidFill>
            <a:schemeClr val="tx1"/>
          </a:solidFill>
          <a:latin typeface="+mn-lt"/>
          <a:ea typeface="+mn-ea"/>
          <a:cs typeface="+mn-cs"/>
        </a:defRPr>
      </a:lvl3pPr>
      <a:lvl4pPr marL="685783" indent="-171446" algn="l" defTabSz="914377" rtl="0" eaLnBrk="1" latinLnBrk="0" hangingPunct="1">
        <a:lnSpc>
          <a:spcPct val="110000"/>
        </a:lnSpc>
        <a:spcBef>
          <a:spcPts val="0"/>
        </a:spcBef>
        <a:spcAft>
          <a:spcPts val="0"/>
        </a:spcAft>
        <a:buFont typeface="Arial" panose="020B0604020202020204" pitchFamily="34" charset="0"/>
        <a:buChar char="•"/>
        <a:defRPr sz="1600" kern="1200">
          <a:solidFill>
            <a:schemeClr val="tx1"/>
          </a:solidFill>
          <a:latin typeface="+mn-lt"/>
          <a:ea typeface="+mn-ea"/>
          <a:cs typeface="+mn-cs"/>
        </a:defRPr>
      </a:lvl4pPr>
      <a:lvl5pPr marL="857229" indent="-177796" algn="l" defTabSz="914377" rtl="0" eaLnBrk="1" latinLnBrk="0" hangingPunct="1">
        <a:lnSpc>
          <a:spcPct val="110000"/>
        </a:lnSpc>
        <a:spcBef>
          <a:spcPts val="0"/>
        </a:spcBef>
        <a:spcAft>
          <a:spcPts val="0"/>
        </a:spcAft>
        <a:buFont typeface="Graphik" panose="020B0503030202060203" pitchFamily="34" charset="0"/>
        <a:buChar char="–"/>
        <a:defRPr sz="1400" kern="1200">
          <a:solidFill>
            <a:schemeClr val="tx1"/>
          </a:solidFill>
          <a:latin typeface="+mn-lt"/>
          <a:ea typeface="+mn-ea"/>
          <a:cs typeface="+mn-cs"/>
        </a:defRPr>
      </a:lvl5pPr>
      <a:lvl6pPr marL="1028674" indent="-173034" algn="l" defTabSz="914377"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6pPr>
      <a:lvl7pPr marL="55561"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55561"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55561"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52">
          <p15:clr>
            <a:srgbClr val="F26B43"/>
          </p15:clr>
        </p15:guide>
        <p15:guide id="2" pos="5640">
          <p15:clr>
            <a:srgbClr val="F26B43"/>
          </p15:clr>
        </p15:guide>
        <p15:guide id="3">
          <p15:clr>
            <a:srgbClr val="F26B43"/>
          </p15:clr>
        </p15:guide>
        <p15:guide id="6" orient="horz">
          <p15:clr>
            <a:srgbClr val="F26B43"/>
          </p15:clr>
        </p15:guide>
        <p15:guide id="8" pos="7680">
          <p15:clr>
            <a:srgbClr val="F26B43"/>
          </p15:clr>
        </p15:guide>
        <p15:guide id="9" pos="240">
          <p15:clr>
            <a:srgbClr val="F26B43"/>
          </p15:clr>
        </p15:guide>
        <p15:guide id="10" orient="horz" pos="4224">
          <p15:clr>
            <a:srgbClr val="F26B43"/>
          </p15:clr>
        </p15:guide>
        <p15:guide id="11" pos="3840">
          <p15:clr>
            <a:srgbClr val="F26B43"/>
          </p15:clr>
        </p15:guide>
        <p15:guide id="13" pos="2040">
          <p15:clr>
            <a:srgbClr val="F26B43"/>
          </p15:clr>
        </p15:guide>
        <p15:guide id="14" pos="7440">
          <p15:clr>
            <a:srgbClr val="F26B43"/>
          </p15:clr>
        </p15:guide>
        <p15:guide id="16" orient="horz" pos="240">
          <p15:clr>
            <a:srgbClr val="F26B43"/>
          </p15:clr>
        </p15:guide>
        <p15:guide id="17" orient="horz" pos="4104">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tags" Target="../tags/tag26.xml"/><Relationship Id="rId7" Type="http://schemas.openxmlformats.org/officeDocument/2006/relationships/image" Target="../media/image19.png"/><Relationship Id="rId2" Type="http://schemas.openxmlformats.org/officeDocument/2006/relationships/tags" Target="../tags/tag25.xml"/><Relationship Id="rId1" Type="http://schemas.openxmlformats.org/officeDocument/2006/relationships/vmlDrawing" Target="../drawings/vmlDrawing18.vml"/><Relationship Id="rId6" Type="http://schemas.openxmlformats.org/officeDocument/2006/relationships/image" Target="../media/image18.emf"/><Relationship Id="rId5" Type="http://schemas.openxmlformats.org/officeDocument/2006/relationships/oleObject" Target="../embeddings/oleObject18.bin"/><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sv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8" Type="http://schemas.openxmlformats.org/officeDocument/2006/relationships/hyperlink" Target="mailto:marco.maggiotti@accenture.com" TargetMode="External"/><Relationship Id="rId3" Type="http://schemas.openxmlformats.org/officeDocument/2006/relationships/image" Target="../media/image21.png"/><Relationship Id="rId7" Type="http://schemas.openxmlformats.org/officeDocument/2006/relationships/image" Target="../media/image23.jpeg"/><Relationship Id="rId2" Type="http://schemas.openxmlformats.org/officeDocument/2006/relationships/hyperlink" Target="mailto:priya.pimol@accenture.com" TargetMode="External"/><Relationship Id="rId1" Type="http://schemas.openxmlformats.org/officeDocument/2006/relationships/slideLayout" Target="../slideLayouts/slideLayout16.xml"/><Relationship Id="rId6" Type="http://schemas.openxmlformats.org/officeDocument/2006/relationships/hyperlink" Target="mailto:mario.salecker@accenture.com" TargetMode="External"/><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hyperlink" Target="mailto:fabio@kreatize.com" TargetMode="External"/><Relationship Id="rId4" Type="http://schemas.openxmlformats.org/officeDocument/2006/relationships/hyperlink" Target="mailto:arlind.nocaj@gmail.com" TargetMode="External"/><Relationship Id="rId9"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sv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sv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image" Target="../media/image34.png"/><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41.svg"/></Relationships>
</file>

<file path=ppt/slides/_rels/slide7.xml.rels><?xml version="1.0" encoding="UTF-8" standalone="yes"?>
<Relationships xmlns="http://schemas.openxmlformats.org/package/2006/relationships"><Relationship Id="rId8" Type="http://schemas.openxmlformats.org/officeDocument/2006/relationships/image" Target="../media/image43.wmf"/><Relationship Id="rId3" Type="http://schemas.openxmlformats.org/officeDocument/2006/relationships/hyperlink" Target="http://doclux.net:8000/" TargetMode="External"/><Relationship Id="rId7" Type="http://schemas.openxmlformats.org/officeDocument/2006/relationships/oleObject" Target="../embeddings/oleObject20.bin"/><Relationship Id="rId2" Type="http://schemas.openxmlformats.org/officeDocument/2006/relationships/slideLayout" Target="../slideLayouts/slideLayout16.xml"/><Relationship Id="rId1" Type="http://schemas.openxmlformats.org/officeDocument/2006/relationships/vmlDrawing" Target="../drawings/vmlDrawing19.vml"/><Relationship Id="rId6" Type="http://schemas.openxmlformats.org/officeDocument/2006/relationships/hyperlink" Target="https://github.com/mariosalecker/vsvirus" TargetMode="External"/><Relationship Id="rId11" Type="http://schemas.openxmlformats.org/officeDocument/2006/relationships/image" Target="../media/image45.png"/><Relationship Id="rId5" Type="http://schemas.openxmlformats.org/officeDocument/2006/relationships/image" Target="../media/image42.wmf"/><Relationship Id="rId10" Type="http://schemas.openxmlformats.org/officeDocument/2006/relationships/image" Target="../media/image44.wmf"/><Relationship Id="rId4" Type="http://schemas.openxmlformats.org/officeDocument/2006/relationships/oleObject" Target="../embeddings/oleObject19.bin"/><Relationship Id="rId9" Type="http://schemas.openxmlformats.org/officeDocument/2006/relationships/oleObject" Target="../embeddings/oleObject21.bin"/></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16.xml"/><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853D21-9435-40A7-B851-1592A7EFDC8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5" imgW="592" imgH="591" progId="TCLayout.ActiveDocument.1">
                  <p:embed/>
                </p:oleObj>
              </mc:Choice>
              <mc:Fallback>
                <p:oleObj name="think-cell Slide" r:id="rId5" imgW="592" imgH="591" progId="TCLayout.ActiveDocument.1">
                  <p:embed/>
                  <p:pic>
                    <p:nvPicPr>
                      <p:cNvPr id="4" name="Object 3" hidden="1">
                        <a:extLst>
                          <a:ext uri="{FF2B5EF4-FFF2-40B4-BE49-F238E27FC236}">
                            <a16:creationId xmlns:a16="http://schemas.microsoft.com/office/drawing/2014/main" id="{37853D21-9435-40A7-B851-1592A7EFDC8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1118FA48-5738-48D5-937C-78BCC67EA36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6000" b="0" i="0" u="none" strike="noStrike" kern="1200" cap="none" spc="0" normalizeH="0" baseline="0" noProof="0">
              <a:ln>
                <a:noFill/>
              </a:ln>
              <a:solidFill>
                <a:prstClr val="white"/>
              </a:solidFill>
              <a:effectLst/>
              <a:uLnTx/>
              <a:uFillTx/>
              <a:latin typeface="Graphik Black" panose="020B0A03030202060203" pitchFamily="34" charset="0"/>
              <a:ea typeface="+mn-ea"/>
              <a:cs typeface="+mn-cs"/>
              <a:sym typeface="Graphik Black" panose="020B0A03030202060203" pitchFamily="34" charset="0"/>
            </a:endParaRPr>
          </a:p>
        </p:txBody>
      </p:sp>
      <p:sp>
        <p:nvSpPr>
          <p:cNvPr id="3" name="Title 2">
            <a:extLst>
              <a:ext uri="{FF2B5EF4-FFF2-40B4-BE49-F238E27FC236}">
                <a16:creationId xmlns:a16="http://schemas.microsoft.com/office/drawing/2014/main" id="{D42C3728-1FB7-487F-B3B1-5F58AE85DEFA}"/>
              </a:ext>
            </a:extLst>
          </p:cNvPr>
          <p:cNvSpPr>
            <a:spLocks noGrp="1"/>
          </p:cNvSpPr>
          <p:nvPr>
            <p:ph type="title"/>
          </p:nvPr>
        </p:nvSpPr>
        <p:spPr>
          <a:xfrm>
            <a:off x="381000" y="1859282"/>
            <a:ext cx="10183238" cy="3139438"/>
          </a:xfrm>
        </p:spPr>
        <p:txBody>
          <a:bodyPr/>
          <a:lstStyle/>
          <a:p>
            <a:br>
              <a:rPr lang="en-US" dirty="0"/>
            </a:br>
            <a:r>
              <a:rPr lang="en-US" sz="5400" dirty="0">
                <a:solidFill>
                  <a:srgbClr val="ECB7BB"/>
                </a:solidFill>
              </a:rPr>
              <a:t>The form reliever</a:t>
            </a:r>
            <a:br>
              <a:rPr lang="en-US" sz="5400" dirty="0">
                <a:solidFill>
                  <a:srgbClr val="ECB7BB"/>
                </a:solidFill>
              </a:rPr>
            </a:br>
            <a:br>
              <a:rPr lang="en-US" sz="5400" dirty="0">
                <a:solidFill>
                  <a:schemeClr val="tx1"/>
                </a:solidFill>
              </a:rPr>
            </a:br>
            <a:r>
              <a:rPr lang="en-US" sz="4800" dirty="0">
                <a:solidFill>
                  <a:srgbClr val="E51421"/>
                </a:solidFill>
              </a:rPr>
              <a:t>HOW we can help authorities to process forms during and after covid-19 crisis</a:t>
            </a:r>
            <a:endParaRPr lang="en-US" dirty="0">
              <a:solidFill>
                <a:srgbClr val="E51421"/>
              </a:solidFill>
            </a:endParaRPr>
          </a:p>
        </p:txBody>
      </p:sp>
      <p:sp>
        <p:nvSpPr>
          <p:cNvPr id="6" name="TextBox 5">
            <a:extLst>
              <a:ext uri="{FF2B5EF4-FFF2-40B4-BE49-F238E27FC236}">
                <a16:creationId xmlns:a16="http://schemas.microsoft.com/office/drawing/2014/main" id="{8EED254A-14CD-458E-B444-C79DCD1A1310}"/>
              </a:ext>
            </a:extLst>
          </p:cNvPr>
          <p:cNvSpPr txBox="1"/>
          <p:nvPr/>
        </p:nvSpPr>
        <p:spPr>
          <a:xfrm>
            <a:off x="334963" y="5169816"/>
            <a:ext cx="4671146" cy="844221"/>
          </a:xfrm>
          <a:prstGeom prst="rect">
            <a:avLst/>
          </a:prstGeom>
          <a:noFill/>
        </p:spPr>
        <p:txBody>
          <a:bodyPr wrap="square" lIns="0" tIns="0" rIns="0" bIns="4572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all" spc="0" normalizeH="0" baseline="0" noProof="0" dirty="0">
                <a:ln>
                  <a:noFill/>
                </a:ln>
                <a:effectLst/>
                <a:uLnTx/>
                <a:uFillTx/>
                <a:latin typeface="Graphik"/>
                <a:ea typeface="+mn-ea"/>
                <a:cs typeface="+mn-cs"/>
              </a:rPr>
              <a:t>Team #60 – Hackathon submission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all" spc="0" normalizeH="0" baseline="0" noProof="0" dirty="0">
              <a:ln>
                <a:noFill/>
              </a:ln>
              <a:solidFill>
                <a:prstClr val="black"/>
              </a:solidFill>
              <a:effectLst/>
              <a:uLnTx/>
              <a:uFillTx/>
              <a:latin typeface="Graphik"/>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i="0" u="none" strike="noStrike" kern="1200" cap="all" spc="0" normalizeH="0" baseline="0" noProof="0" dirty="0">
                <a:ln>
                  <a:noFill/>
                </a:ln>
                <a:solidFill>
                  <a:prstClr val="black"/>
                </a:solidFill>
                <a:effectLst/>
                <a:uLnTx/>
                <a:uFillTx/>
                <a:latin typeface="Graphik"/>
                <a:ea typeface="+mn-ea"/>
                <a:cs typeface="+mn-cs"/>
              </a:rPr>
              <a:t>5</a:t>
            </a:r>
            <a:r>
              <a:rPr kumimoji="0" lang="en-US" sz="1800" i="0" u="none" strike="noStrike" kern="1200" cap="all" spc="0" normalizeH="0" baseline="30000" noProof="0" dirty="0">
                <a:ln>
                  <a:noFill/>
                </a:ln>
                <a:solidFill>
                  <a:prstClr val="black"/>
                </a:solidFill>
                <a:effectLst/>
                <a:uLnTx/>
                <a:uFillTx/>
                <a:latin typeface="Graphik"/>
                <a:ea typeface="+mn-ea"/>
                <a:cs typeface="+mn-cs"/>
              </a:rPr>
              <a:t>th</a:t>
            </a:r>
            <a:r>
              <a:rPr kumimoji="0" lang="en-US" sz="1800" i="0" u="none" strike="noStrike" kern="1200" cap="all" spc="0" normalizeH="0" baseline="0" noProof="0" dirty="0">
                <a:ln>
                  <a:noFill/>
                </a:ln>
                <a:solidFill>
                  <a:prstClr val="black"/>
                </a:solidFill>
                <a:effectLst/>
                <a:uLnTx/>
                <a:uFillTx/>
                <a:latin typeface="Graphik"/>
                <a:ea typeface="+mn-ea"/>
                <a:cs typeface="+mn-cs"/>
              </a:rPr>
              <a:t> of april 2020</a:t>
            </a:r>
          </a:p>
        </p:txBody>
      </p:sp>
      <p:sp>
        <p:nvSpPr>
          <p:cNvPr id="12" name="Title 3">
            <a:extLst>
              <a:ext uri="{FF2B5EF4-FFF2-40B4-BE49-F238E27FC236}">
                <a16:creationId xmlns:a16="http://schemas.microsoft.com/office/drawing/2014/main" id="{57DF5AF9-10BD-4DD6-81E6-732F9AC7BDC0}"/>
              </a:ext>
            </a:extLst>
          </p:cNvPr>
          <p:cNvSpPr txBox="1">
            <a:spLocks/>
          </p:cNvSpPr>
          <p:nvPr/>
        </p:nvSpPr>
        <p:spPr>
          <a:xfrm>
            <a:off x="2542757" y="663384"/>
            <a:ext cx="5237375" cy="361157"/>
          </a:xfrm>
          <a:prstGeom prst="rect">
            <a:avLst/>
          </a:prstGeom>
        </p:spPr>
        <p:txBody>
          <a:bodyPr vert="horz" lIns="0" tIns="0" rIns="0" bIns="0" rtlCol="0" anchor="ctr" anchorCtr="0">
            <a:noAutofit/>
          </a:bodyPr>
          <a:lstStyle>
            <a:lvl1pPr marL="0" indent="0" algn="l" defTabSz="914377" rtl="0" eaLnBrk="1" latinLnBrk="0" hangingPunct="1">
              <a:lnSpc>
                <a:spcPct val="70000"/>
              </a:lnSpc>
              <a:spcBef>
                <a:spcPct val="0"/>
              </a:spcBef>
              <a:buNone/>
              <a:defRPr sz="7200" b="0" kern="1200" cap="all" spc="-150" baseline="0">
                <a:solidFill>
                  <a:srgbClr val="002A5D"/>
                </a:solidFill>
                <a:latin typeface="+mj-lt"/>
                <a:ea typeface="+mj-ea"/>
                <a:cs typeface="+mj-cs"/>
              </a:defRPr>
            </a:lvl1pPr>
          </a:lstStyle>
          <a:p>
            <a:pPr>
              <a:lnSpc>
                <a:spcPct val="100000"/>
              </a:lnSpc>
            </a:pPr>
            <a:endParaRPr lang="en-US" sz="2400" dirty="0">
              <a:solidFill>
                <a:schemeClr val="tx1"/>
              </a:solidFill>
            </a:endParaRPr>
          </a:p>
        </p:txBody>
      </p:sp>
      <p:sp>
        <p:nvSpPr>
          <p:cNvPr id="14" name="Rectangle 13">
            <a:extLst>
              <a:ext uri="{FF2B5EF4-FFF2-40B4-BE49-F238E27FC236}">
                <a16:creationId xmlns:a16="http://schemas.microsoft.com/office/drawing/2014/main" id="{EFAC4615-4B72-459A-85CD-CE08AABE5B9D}"/>
              </a:ext>
            </a:extLst>
          </p:cNvPr>
          <p:cNvSpPr/>
          <p:nvPr/>
        </p:nvSpPr>
        <p:spPr>
          <a:xfrm>
            <a:off x="412377" y="443752"/>
            <a:ext cx="797859" cy="43927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FD704BB-24DE-49EC-8D82-CBD3EBD89212}"/>
              </a:ext>
            </a:extLst>
          </p:cNvPr>
          <p:cNvPicPr>
            <a:picLocks noChangeAspect="1"/>
          </p:cNvPicPr>
          <p:nvPr/>
        </p:nvPicPr>
        <p:blipFill>
          <a:blip r:embed="rId7"/>
          <a:stretch>
            <a:fillRect/>
          </a:stretch>
        </p:blipFill>
        <p:spPr>
          <a:xfrm>
            <a:off x="4345830" y="-1916563"/>
            <a:ext cx="2415188" cy="875682"/>
          </a:xfrm>
          <a:prstGeom prst="rect">
            <a:avLst/>
          </a:prstGeom>
        </p:spPr>
      </p:pic>
      <p:pic>
        <p:nvPicPr>
          <p:cNvPr id="39942" name="Picture 6" descr="Hightech Zentrum Aargau - Online-Hackathon Versus Virus">
            <a:extLst>
              <a:ext uri="{FF2B5EF4-FFF2-40B4-BE49-F238E27FC236}">
                <a16:creationId xmlns:a16="http://schemas.microsoft.com/office/drawing/2014/main" id="{A886467A-6DF6-42F1-A772-246006C710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84341" y="5169816"/>
            <a:ext cx="2857500" cy="96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103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05D1CF-B009-4F5E-BDFD-A8146E787400}"/>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4" name="Title 3">
            <a:extLst>
              <a:ext uri="{FF2B5EF4-FFF2-40B4-BE49-F238E27FC236}">
                <a16:creationId xmlns:a16="http://schemas.microsoft.com/office/drawing/2014/main" id="{9A6C1D53-2489-47E5-B7BF-143DC8F276EB}"/>
              </a:ext>
            </a:extLst>
          </p:cNvPr>
          <p:cNvSpPr>
            <a:spLocks noGrp="1"/>
          </p:cNvSpPr>
          <p:nvPr>
            <p:ph type="title"/>
          </p:nvPr>
        </p:nvSpPr>
        <p:spPr/>
        <p:txBody>
          <a:bodyPr>
            <a:normAutofit/>
          </a:bodyPr>
          <a:lstStyle/>
          <a:p>
            <a:r>
              <a:rPr lang="de-CH"/>
              <a:t>Content</a:t>
            </a:r>
            <a:endParaRPr lang="en-US"/>
          </a:p>
        </p:txBody>
      </p:sp>
      <p:grpSp>
        <p:nvGrpSpPr>
          <p:cNvPr id="64" name="Group 63">
            <a:extLst>
              <a:ext uri="{FF2B5EF4-FFF2-40B4-BE49-F238E27FC236}">
                <a16:creationId xmlns:a16="http://schemas.microsoft.com/office/drawing/2014/main" id="{86F8BF3E-2658-4BEB-AF65-70E10BD91CCC}"/>
              </a:ext>
            </a:extLst>
          </p:cNvPr>
          <p:cNvGrpSpPr>
            <a:grpSpLocks/>
          </p:cNvGrpSpPr>
          <p:nvPr/>
        </p:nvGrpSpPr>
        <p:grpSpPr>
          <a:xfrm>
            <a:off x="0" y="1826836"/>
            <a:ext cx="1200008" cy="658199"/>
            <a:chOff x="12235" y="1561531"/>
            <a:chExt cx="1217952" cy="658199"/>
          </a:xfrm>
          <a:solidFill>
            <a:srgbClr val="DEDEDE"/>
          </a:solidFill>
        </p:grpSpPr>
        <p:grpSp>
          <p:nvGrpSpPr>
            <p:cNvPr id="65" name="Group 64">
              <a:extLst>
                <a:ext uri="{FF2B5EF4-FFF2-40B4-BE49-F238E27FC236}">
                  <a16:creationId xmlns:a16="http://schemas.microsoft.com/office/drawing/2014/main" id="{EC6166F7-75CE-4FF5-B410-BC7842802970}"/>
                </a:ext>
              </a:extLst>
            </p:cNvPr>
            <p:cNvGrpSpPr/>
            <p:nvPr/>
          </p:nvGrpSpPr>
          <p:grpSpPr>
            <a:xfrm flipH="1">
              <a:off x="571988" y="1561531"/>
              <a:ext cx="658199" cy="658199"/>
              <a:chOff x="-225623" y="1512572"/>
              <a:chExt cx="723900" cy="723900"/>
            </a:xfrm>
            <a:grpFill/>
          </p:grpSpPr>
          <p:sp>
            <p:nvSpPr>
              <p:cNvPr id="67" name="Freeform: Shape 66">
                <a:extLst>
                  <a:ext uri="{FF2B5EF4-FFF2-40B4-BE49-F238E27FC236}">
                    <a16:creationId xmlns:a16="http://schemas.microsoft.com/office/drawing/2014/main" id="{B914A84A-60CF-491A-9602-C4626846CD2A}"/>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68" name="Oval 67">
                <a:extLst>
                  <a:ext uri="{FF2B5EF4-FFF2-40B4-BE49-F238E27FC236}">
                    <a16:creationId xmlns:a16="http://schemas.microsoft.com/office/drawing/2014/main" id="{C09DACA6-EAE6-4CD7-B0D7-83429761D4C6}"/>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6" name="Rectangle 65">
              <a:extLst>
                <a:ext uri="{FF2B5EF4-FFF2-40B4-BE49-F238E27FC236}">
                  <a16:creationId xmlns:a16="http://schemas.microsoft.com/office/drawing/2014/main" id="{B5DD7AB4-E881-41C2-A526-53F2F2AD747C}"/>
                </a:ext>
              </a:extLst>
            </p:cNvPr>
            <p:cNvSpPr/>
            <p:nvPr/>
          </p:nvSpPr>
          <p:spPr>
            <a:xfrm>
              <a:off x="12235" y="1561531"/>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9" name="Rectangle 68">
            <a:extLst>
              <a:ext uri="{FF2B5EF4-FFF2-40B4-BE49-F238E27FC236}">
                <a16:creationId xmlns:a16="http://schemas.microsoft.com/office/drawing/2014/main" id="{B201AD5F-38B7-46E8-A4EE-079A5E83BC29}"/>
              </a:ext>
            </a:extLst>
          </p:cNvPr>
          <p:cNvSpPr/>
          <p:nvPr/>
        </p:nvSpPr>
        <p:spPr>
          <a:xfrm>
            <a:off x="1571001" y="3574667"/>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0" dirty="0">
                <a:solidFill>
                  <a:srgbClr val="969696"/>
                </a:solidFill>
                <a:latin typeface="Graphik Black" panose="020B0A03030202060203" pitchFamily="34" charset="0"/>
                <a:cs typeface="Arial" panose="020B0604020202020204" pitchFamily="34" charset="0"/>
              </a:rPr>
              <a:t>WHO WILL USE IT</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cs typeface="Arial" panose="020B0604020202020204" pitchFamily="34" charset="0"/>
            </a:endParaRPr>
          </a:p>
        </p:txBody>
      </p:sp>
      <p:sp>
        <p:nvSpPr>
          <p:cNvPr id="70" name="Rectangle 69">
            <a:extLst>
              <a:ext uri="{FF2B5EF4-FFF2-40B4-BE49-F238E27FC236}">
                <a16:creationId xmlns:a16="http://schemas.microsoft.com/office/drawing/2014/main" id="{F8424ED8-92BA-4307-A1A9-AC059943A67A}"/>
              </a:ext>
            </a:extLst>
          </p:cNvPr>
          <p:cNvSpPr/>
          <p:nvPr/>
        </p:nvSpPr>
        <p:spPr>
          <a:xfrm>
            <a:off x="1571001" y="2772968"/>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WHAT </a:t>
            </a:r>
            <a:r>
              <a:rPr lang="en-US" sz="2400" kern="0" dirty="0">
                <a:solidFill>
                  <a:srgbClr val="969696"/>
                </a:solidFill>
                <a:latin typeface="Graphik Black" panose="020B0A03030202060203" pitchFamily="34" charset="0"/>
                <a:cs typeface="Arial" panose="020B0604020202020204" pitchFamily="34" charset="0"/>
              </a:rPr>
              <a:t>IS THE FORM RELIEVER</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cs typeface="Arial" panose="020B0604020202020204" pitchFamily="34" charset="0"/>
            </a:endParaRPr>
          </a:p>
        </p:txBody>
      </p:sp>
      <p:sp>
        <p:nvSpPr>
          <p:cNvPr id="71" name="Rectangle 70">
            <a:extLst>
              <a:ext uri="{FF2B5EF4-FFF2-40B4-BE49-F238E27FC236}">
                <a16:creationId xmlns:a16="http://schemas.microsoft.com/office/drawing/2014/main" id="{ECC381C5-1AF9-4155-A445-1F5E0B0C6BF5}"/>
              </a:ext>
            </a:extLst>
          </p:cNvPr>
          <p:cNvSpPr/>
          <p:nvPr/>
        </p:nvSpPr>
        <p:spPr>
          <a:xfrm>
            <a:off x="1571001" y="4376366"/>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HOW THE FORM RELIEVER CAN BE USED</a:t>
            </a:r>
            <a:endParaRPr kumimoji="0" lang="en-US" sz="24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5C0346D0-DF8F-4A59-8228-010744E8F679}"/>
              </a:ext>
            </a:extLst>
          </p:cNvPr>
          <p:cNvSpPr/>
          <p:nvPr/>
        </p:nvSpPr>
        <p:spPr>
          <a:xfrm>
            <a:off x="1571001" y="1601938"/>
            <a:ext cx="10239999" cy="1107996"/>
          </a:xfrm>
          <a:prstGeom prst="rect">
            <a:avLst/>
          </a:prstGeom>
          <a:noFill/>
          <a:ln w="25400" cap="flat" cmpd="sng" algn="ctr">
            <a:no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WHY OUR PRODUCT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rPr>
              <a:t> </a:t>
            </a:r>
          </a:p>
        </p:txBody>
      </p:sp>
      <p:cxnSp>
        <p:nvCxnSpPr>
          <p:cNvPr id="75" name="Straight Connector 74">
            <a:extLst>
              <a:ext uri="{FF2B5EF4-FFF2-40B4-BE49-F238E27FC236}">
                <a16:creationId xmlns:a16="http://schemas.microsoft.com/office/drawing/2014/main" id="{44AD8C09-E86D-4256-89CA-14B88C562246}"/>
              </a:ext>
            </a:extLst>
          </p:cNvPr>
          <p:cNvCxnSpPr>
            <a:cxnSpLocks/>
          </p:cNvCxnSpPr>
          <p:nvPr/>
        </p:nvCxnSpPr>
        <p:spPr>
          <a:xfrm>
            <a:off x="1571001" y="2556785"/>
            <a:ext cx="10239999" cy="0"/>
          </a:xfrm>
          <a:prstGeom prst="line">
            <a:avLst/>
          </a:prstGeom>
          <a:noFill/>
          <a:ln w="6350" cap="flat" cmpd="sng" algn="ctr">
            <a:solidFill>
              <a:srgbClr val="969696"/>
            </a:solidFill>
            <a:prstDash val="dash"/>
          </a:ln>
          <a:effectLst/>
        </p:spPr>
      </p:cxnSp>
      <p:cxnSp>
        <p:nvCxnSpPr>
          <p:cNvPr id="76" name="Straight Connector 75">
            <a:extLst>
              <a:ext uri="{FF2B5EF4-FFF2-40B4-BE49-F238E27FC236}">
                <a16:creationId xmlns:a16="http://schemas.microsoft.com/office/drawing/2014/main" id="{0E653815-EAE3-487B-832E-66F8F2648CD9}"/>
              </a:ext>
            </a:extLst>
          </p:cNvPr>
          <p:cNvCxnSpPr>
            <a:cxnSpLocks/>
          </p:cNvCxnSpPr>
          <p:nvPr/>
        </p:nvCxnSpPr>
        <p:spPr>
          <a:xfrm>
            <a:off x="1571001" y="3358484"/>
            <a:ext cx="10239999" cy="0"/>
          </a:xfrm>
          <a:prstGeom prst="line">
            <a:avLst/>
          </a:prstGeom>
          <a:noFill/>
          <a:ln w="6350" cap="flat" cmpd="sng" algn="ctr">
            <a:solidFill>
              <a:srgbClr val="969696"/>
            </a:solidFill>
            <a:prstDash val="dash"/>
          </a:ln>
          <a:effectLst/>
        </p:spPr>
      </p:cxnSp>
      <p:cxnSp>
        <p:nvCxnSpPr>
          <p:cNvPr id="77" name="Straight Connector 76">
            <a:extLst>
              <a:ext uri="{FF2B5EF4-FFF2-40B4-BE49-F238E27FC236}">
                <a16:creationId xmlns:a16="http://schemas.microsoft.com/office/drawing/2014/main" id="{C65407D6-3684-4DD7-970F-5D3C17FD804D}"/>
              </a:ext>
            </a:extLst>
          </p:cNvPr>
          <p:cNvCxnSpPr>
            <a:cxnSpLocks/>
          </p:cNvCxnSpPr>
          <p:nvPr/>
        </p:nvCxnSpPr>
        <p:spPr>
          <a:xfrm>
            <a:off x="1571001" y="4160183"/>
            <a:ext cx="10239999" cy="0"/>
          </a:xfrm>
          <a:prstGeom prst="line">
            <a:avLst/>
          </a:prstGeom>
          <a:noFill/>
          <a:ln w="6350" cap="flat" cmpd="sng" algn="ctr">
            <a:solidFill>
              <a:srgbClr val="969696"/>
            </a:solidFill>
            <a:prstDash val="dash"/>
          </a:ln>
          <a:effectLst/>
        </p:spPr>
      </p:cxnSp>
      <p:cxnSp>
        <p:nvCxnSpPr>
          <p:cNvPr id="78" name="Straight Connector 77">
            <a:extLst>
              <a:ext uri="{FF2B5EF4-FFF2-40B4-BE49-F238E27FC236}">
                <a16:creationId xmlns:a16="http://schemas.microsoft.com/office/drawing/2014/main" id="{C17CBC45-17E5-4E8D-8208-0AC903581F6D}"/>
              </a:ext>
            </a:extLst>
          </p:cNvPr>
          <p:cNvCxnSpPr>
            <a:cxnSpLocks/>
          </p:cNvCxnSpPr>
          <p:nvPr/>
        </p:nvCxnSpPr>
        <p:spPr>
          <a:xfrm>
            <a:off x="1571001" y="4961882"/>
            <a:ext cx="10239999" cy="0"/>
          </a:xfrm>
          <a:prstGeom prst="line">
            <a:avLst/>
          </a:prstGeom>
          <a:noFill/>
          <a:ln w="6350" cap="flat" cmpd="sng" algn="ctr">
            <a:solidFill>
              <a:srgbClr val="969696"/>
            </a:solidFill>
            <a:prstDash val="dash"/>
          </a:ln>
          <a:effectLst/>
        </p:spPr>
      </p:cxnSp>
      <p:grpSp>
        <p:nvGrpSpPr>
          <p:cNvPr id="80" name="Group 79">
            <a:extLst>
              <a:ext uri="{FF2B5EF4-FFF2-40B4-BE49-F238E27FC236}">
                <a16:creationId xmlns:a16="http://schemas.microsoft.com/office/drawing/2014/main" id="{A6D5090C-BB46-4794-8648-5FA7E8F16EEA}"/>
              </a:ext>
            </a:extLst>
          </p:cNvPr>
          <p:cNvGrpSpPr>
            <a:grpSpLocks/>
          </p:cNvGrpSpPr>
          <p:nvPr/>
        </p:nvGrpSpPr>
        <p:grpSpPr>
          <a:xfrm>
            <a:off x="0" y="2628535"/>
            <a:ext cx="1200008" cy="658199"/>
            <a:chOff x="0" y="1512572"/>
            <a:chExt cx="1217952" cy="658199"/>
          </a:xfrm>
          <a:solidFill>
            <a:srgbClr val="DEDEDE"/>
          </a:solidFill>
        </p:grpSpPr>
        <p:grpSp>
          <p:nvGrpSpPr>
            <p:cNvPr id="81" name="Group 80">
              <a:extLst>
                <a:ext uri="{FF2B5EF4-FFF2-40B4-BE49-F238E27FC236}">
                  <a16:creationId xmlns:a16="http://schemas.microsoft.com/office/drawing/2014/main" id="{9E44D865-FC00-45ED-9FBA-26145E869FA1}"/>
                </a:ext>
              </a:extLst>
            </p:cNvPr>
            <p:cNvGrpSpPr/>
            <p:nvPr/>
          </p:nvGrpSpPr>
          <p:grpSpPr>
            <a:xfrm flipH="1">
              <a:off x="559753" y="1512572"/>
              <a:ext cx="658199" cy="658199"/>
              <a:chOff x="-225623" y="1512572"/>
              <a:chExt cx="723900" cy="723900"/>
            </a:xfrm>
            <a:grpFill/>
          </p:grpSpPr>
          <p:sp>
            <p:nvSpPr>
              <p:cNvPr id="83" name="Freeform: Shape 82">
                <a:extLst>
                  <a:ext uri="{FF2B5EF4-FFF2-40B4-BE49-F238E27FC236}">
                    <a16:creationId xmlns:a16="http://schemas.microsoft.com/office/drawing/2014/main" id="{F17F5328-2127-4AC9-8331-7BAC60823299}"/>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4" name="Oval 83">
                <a:extLst>
                  <a:ext uri="{FF2B5EF4-FFF2-40B4-BE49-F238E27FC236}">
                    <a16:creationId xmlns:a16="http://schemas.microsoft.com/office/drawing/2014/main" id="{8D840625-998A-47D4-9547-B13D02F57DC0}"/>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2" name="Rectangle 81">
              <a:extLst>
                <a:ext uri="{FF2B5EF4-FFF2-40B4-BE49-F238E27FC236}">
                  <a16:creationId xmlns:a16="http://schemas.microsoft.com/office/drawing/2014/main" id="{2826CF70-5EDB-4EF9-AC6A-EC41E67681D3}"/>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85" name="Group 84">
            <a:extLst>
              <a:ext uri="{FF2B5EF4-FFF2-40B4-BE49-F238E27FC236}">
                <a16:creationId xmlns:a16="http://schemas.microsoft.com/office/drawing/2014/main" id="{66176E7B-66FB-4F5F-9E15-1DC3041CF6BE}"/>
              </a:ext>
            </a:extLst>
          </p:cNvPr>
          <p:cNvGrpSpPr>
            <a:grpSpLocks/>
          </p:cNvGrpSpPr>
          <p:nvPr/>
        </p:nvGrpSpPr>
        <p:grpSpPr>
          <a:xfrm>
            <a:off x="0" y="3430234"/>
            <a:ext cx="1200008" cy="658199"/>
            <a:chOff x="0" y="1512572"/>
            <a:chExt cx="1217952" cy="658199"/>
          </a:xfrm>
          <a:solidFill>
            <a:srgbClr val="DEDEDE"/>
          </a:solidFill>
        </p:grpSpPr>
        <p:grpSp>
          <p:nvGrpSpPr>
            <p:cNvPr id="86" name="Group 85">
              <a:extLst>
                <a:ext uri="{FF2B5EF4-FFF2-40B4-BE49-F238E27FC236}">
                  <a16:creationId xmlns:a16="http://schemas.microsoft.com/office/drawing/2014/main" id="{62CFE5A8-DDA5-4574-A5E5-35B63B654361}"/>
                </a:ext>
              </a:extLst>
            </p:cNvPr>
            <p:cNvGrpSpPr/>
            <p:nvPr/>
          </p:nvGrpSpPr>
          <p:grpSpPr>
            <a:xfrm flipH="1">
              <a:off x="559753" y="1512572"/>
              <a:ext cx="658199" cy="658199"/>
              <a:chOff x="-225623" y="1512572"/>
              <a:chExt cx="723900" cy="723900"/>
            </a:xfrm>
            <a:grpFill/>
          </p:grpSpPr>
          <p:sp>
            <p:nvSpPr>
              <p:cNvPr id="88" name="Freeform: Shape 87">
                <a:extLst>
                  <a:ext uri="{FF2B5EF4-FFF2-40B4-BE49-F238E27FC236}">
                    <a16:creationId xmlns:a16="http://schemas.microsoft.com/office/drawing/2014/main" id="{211C373B-C87D-4A2C-97C1-EF3252AE25ED}"/>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9" name="Oval 88">
                <a:extLst>
                  <a:ext uri="{FF2B5EF4-FFF2-40B4-BE49-F238E27FC236}">
                    <a16:creationId xmlns:a16="http://schemas.microsoft.com/office/drawing/2014/main" id="{EC94F3C9-89B4-4A8D-B890-F723BBDB972F}"/>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7" name="Rectangle 86">
              <a:extLst>
                <a:ext uri="{FF2B5EF4-FFF2-40B4-BE49-F238E27FC236}">
                  <a16:creationId xmlns:a16="http://schemas.microsoft.com/office/drawing/2014/main" id="{F093EE10-C28B-40D1-911F-530E770C2FBD}"/>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90" name="Group 89">
            <a:extLst>
              <a:ext uri="{FF2B5EF4-FFF2-40B4-BE49-F238E27FC236}">
                <a16:creationId xmlns:a16="http://schemas.microsoft.com/office/drawing/2014/main" id="{CB759250-B752-4BAC-BD82-55CDD211D36E}"/>
              </a:ext>
            </a:extLst>
          </p:cNvPr>
          <p:cNvGrpSpPr>
            <a:grpSpLocks/>
          </p:cNvGrpSpPr>
          <p:nvPr/>
        </p:nvGrpSpPr>
        <p:grpSpPr>
          <a:xfrm>
            <a:off x="0" y="4231933"/>
            <a:ext cx="1200008" cy="658199"/>
            <a:chOff x="0" y="1512572"/>
            <a:chExt cx="1217952" cy="658199"/>
          </a:xfrm>
          <a:solidFill>
            <a:srgbClr val="ECB7BB"/>
          </a:solidFill>
        </p:grpSpPr>
        <p:grpSp>
          <p:nvGrpSpPr>
            <p:cNvPr id="91" name="Group 90">
              <a:extLst>
                <a:ext uri="{FF2B5EF4-FFF2-40B4-BE49-F238E27FC236}">
                  <a16:creationId xmlns:a16="http://schemas.microsoft.com/office/drawing/2014/main" id="{95EDC9C1-BC9B-44F6-8D47-5705A4F3436A}"/>
                </a:ext>
              </a:extLst>
            </p:cNvPr>
            <p:cNvGrpSpPr/>
            <p:nvPr/>
          </p:nvGrpSpPr>
          <p:grpSpPr>
            <a:xfrm flipH="1">
              <a:off x="559753" y="1512572"/>
              <a:ext cx="658199" cy="658199"/>
              <a:chOff x="-225623" y="1512572"/>
              <a:chExt cx="723900" cy="723900"/>
            </a:xfrm>
            <a:grpFill/>
          </p:grpSpPr>
          <p:sp>
            <p:nvSpPr>
              <p:cNvPr id="93" name="Freeform: Shape 92">
                <a:extLst>
                  <a:ext uri="{FF2B5EF4-FFF2-40B4-BE49-F238E27FC236}">
                    <a16:creationId xmlns:a16="http://schemas.microsoft.com/office/drawing/2014/main" id="{5483321C-BF1A-4CD2-9FA5-6E42EF6DE2EE}"/>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94" name="Oval 93">
                <a:extLst>
                  <a:ext uri="{FF2B5EF4-FFF2-40B4-BE49-F238E27FC236}">
                    <a16:creationId xmlns:a16="http://schemas.microsoft.com/office/drawing/2014/main" id="{8054684B-FFC3-465D-830F-0FA2FD236E94}"/>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92" name="Rectangle 91">
              <a:extLst>
                <a:ext uri="{FF2B5EF4-FFF2-40B4-BE49-F238E27FC236}">
                  <a16:creationId xmlns:a16="http://schemas.microsoft.com/office/drawing/2014/main" id="{B7B4C685-402C-4050-B543-CFA69EF47F95}"/>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176" name="Group 29">
            <a:extLst>
              <a:ext uri="{FF2B5EF4-FFF2-40B4-BE49-F238E27FC236}">
                <a16:creationId xmlns:a16="http://schemas.microsoft.com/office/drawing/2014/main" id="{D18C4217-558C-4573-BE19-1F5376C0B15D}"/>
              </a:ext>
            </a:extLst>
          </p:cNvPr>
          <p:cNvGrpSpPr>
            <a:grpSpLocks noChangeAspect="1"/>
          </p:cNvGrpSpPr>
          <p:nvPr/>
        </p:nvGrpSpPr>
        <p:grpSpPr bwMode="auto">
          <a:xfrm>
            <a:off x="392383" y="4333659"/>
            <a:ext cx="459415" cy="480809"/>
            <a:chOff x="2592" y="1924"/>
            <a:chExt cx="408" cy="427"/>
          </a:xfrm>
          <a:solidFill>
            <a:schemeClr val="bg1"/>
          </a:solidFill>
        </p:grpSpPr>
        <p:sp>
          <p:nvSpPr>
            <p:cNvPr id="177" name="Freeform 30">
              <a:extLst>
                <a:ext uri="{FF2B5EF4-FFF2-40B4-BE49-F238E27FC236}">
                  <a16:creationId xmlns:a16="http://schemas.microsoft.com/office/drawing/2014/main" id="{0CDC2AD1-9FB1-48C4-9864-DDB79C69EA3C}"/>
                </a:ext>
              </a:extLst>
            </p:cNvPr>
            <p:cNvSpPr>
              <a:spLocks noEditPoints="1"/>
            </p:cNvSpPr>
            <p:nvPr/>
          </p:nvSpPr>
          <p:spPr bwMode="auto">
            <a:xfrm>
              <a:off x="2592" y="1924"/>
              <a:ext cx="408" cy="71"/>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8" name="Freeform 31">
              <a:extLst>
                <a:ext uri="{FF2B5EF4-FFF2-40B4-BE49-F238E27FC236}">
                  <a16:creationId xmlns:a16="http://schemas.microsoft.com/office/drawing/2014/main" id="{426D9989-FE45-4129-B570-498E285D6B7D}"/>
                </a:ext>
              </a:extLst>
            </p:cNvPr>
            <p:cNvSpPr>
              <a:spLocks/>
            </p:cNvSpPr>
            <p:nvPr/>
          </p:nvSpPr>
          <p:spPr bwMode="auto">
            <a:xfrm>
              <a:off x="2594" y="2226"/>
              <a:ext cx="406"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9" name="Freeform 32">
              <a:extLst>
                <a:ext uri="{FF2B5EF4-FFF2-40B4-BE49-F238E27FC236}">
                  <a16:creationId xmlns:a16="http://schemas.microsoft.com/office/drawing/2014/main" id="{2996FE52-0D2E-4ED5-88DA-162E85275BA9}"/>
                </a:ext>
              </a:extLst>
            </p:cNvPr>
            <p:cNvSpPr>
              <a:spLocks noEditPoints="1"/>
            </p:cNvSpPr>
            <p:nvPr/>
          </p:nvSpPr>
          <p:spPr bwMode="auto">
            <a:xfrm>
              <a:off x="2628" y="1978"/>
              <a:ext cx="337" cy="266"/>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0" name="Rectangle 33">
              <a:extLst>
                <a:ext uri="{FF2B5EF4-FFF2-40B4-BE49-F238E27FC236}">
                  <a16:creationId xmlns:a16="http://schemas.microsoft.com/office/drawing/2014/main" id="{99B769D9-9E60-48BC-9DBE-3F1A4AB98543}"/>
                </a:ext>
              </a:extLst>
            </p:cNvPr>
            <p:cNvSpPr>
              <a:spLocks noChangeArrowheads="1"/>
            </p:cNvSpPr>
            <p:nvPr/>
          </p:nvSpPr>
          <p:spPr bwMode="auto">
            <a:xfrm>
              <a:off x="2787" y="2235"/>
              <a:ext cx="18" cy="5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1" name="Freeform 34">
              <a:extLst>
                <a:ext uri="{FF2B5EF4-FFF2-40B4-BE49-F238E27FC236}">
                  <a16:creationId xmlns:a16="http://schemas.microsoft.com/office/drawing/2014/main" id="{A50B36CA-8033-41D7-9A3F-0AE6DF7752E7}"/>
                </a:ext>
              </a:extLst>
            </p:cNvPr>
            <p:cNvSpPr>
              <a:spLocks noEditPoints="1"/>
            </p:cNvSpPr>
            <p:nvPr/>
          </p:nvSpPr>
          <p:spPr bwMode="auto">
            <a:xfrm>
              <a:off x="2761" y="2280"/>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1"/>
                    <a:pt x="18" y="36"/>
                    <a:pt x="24" y="36"/>
                  </a:cubicBezTo>
                  <a:cubicBezTo>
                    <a:pt x="31" y="36"/>
                    <a:pt x="36" y="31"/>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2" name="Freeform 35">
              <a:extLst>
                <a:ext uri="{FF2B5EF4-FFF2-40B4-BE49-F238E27FC236}">
                  <a16:creationId xmlns:a16="http://schemas.microsoft.com/office/drawing/2014/main" id="{A15F7447-8599-4D7D-B3AF-F03BC0F3C63D}"/>
                </a:ext>
              </a:extLst>
            </p:cNvPr>
            <p:cNvSpPr>
              <a:spLocks/>
            </p:cNvSpPr>
            <p:nvPr/>
          </p:nvSpPr>
          <p:spPr bwMode="auto">
            <a:xfrm>
              <a:off x="2685" y="2043"/>
              <a:ext cx="207" cy="143"/>
            </a:xfrm>
            <a:custGeom>
              <a:avLst/>
              <a:gdLst>
                <a:gd name="T0" fmla="*/ 10 w 140"/>
                <a:gd name="T1" fmla="*/ 97 h 97"/>
                <a:gd name="T2" fmla="*/ 0 w 140"/>
                <a:gd name="T3" fmla="*/ 91 h 97"/>
                <a:gd name="T4" fmla="*/ 34 w 140"/>
                <a:gd name="T5" fmla="*/ 33 h 97"/>
                <a:gd name="T6" fmla="*/ 39 w 140"/>
                <a:gd name="T7" fmla="*/ 30 h 97"/>
                <a:gd name="T8" fmla="*/ 44 w 140"/>
                <a:gd name="T9" fmla="*/ 32 h 97"/>
                <a:gd name="T10" fmla="*/ 68 w 140"/>
                <a:gd name="T11" fmla="*/ 61 h 97"/>
                <a:gd name="T12" fmla="*/ 94 w 140"/>
                <a:gd name="T13" fmla="*/ 4 h 97"/>
                <a:gd name="T14" fmla="*/ 100 w 140"/>
                <a:gd name="T15" fmla="*/ 0 h 97"/>
                <a:gd name="T16" fmla="*/ 105 w 140"/>
                <a:gd name="T17" fmla="*/ 4 h 97"/>
                <a:gd name="T18" fmla="*/ 140 w 140"/>
                <a:gd name="T19" fmla="*/ 92 h 97"/>
                <a:gd name="T20" fmla="*/ 129 w 140"/>
                <a:gd name="T21" fmla="*/ 96 h 97"/>
                <a:gd name="T22" fmla="*/ 99 w 140"/>
                <a:gd name="T23" fmla="*/ 21 h 97"/>
                <a:gd name="T24" fmla="*/ 75 w 140"/>
                <a:gd name="T25" fmla="*/ 75 h 97"/>
                <a:gd name="T26" fmla="*/ 70 w 140"/>
                <a:gd name="T27" fmla="*/ 78 h 97"/>
                <a:gd name="T28" fmla="*/ 65 w 140"/>
                <a:gd name="T29" fmla="*/ 76 h 97"/>
                <a:gd name="T30" fmla="*/ 40 w 140"/>
                <a:gd name="T31" fmla="*/ 46 h 97"/>
                <a:gd name="T32" fmla="*/ 10 w 140"/>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97">
                  <a:moveTo>
                    <a:pt x="10" y="97"/>
                  </a:moveTo>
                  <a:cubicBezTo>
                    <a:pt x="0" y="91"/>
                    <a:pt x="0" y="91"/>
                    <a:pt x="0" y="91"/>
                  </a:cubicBezTo>
                  <a:cubicBezTo>
                    <a:pt x="34" y="33"/>
                    <a:pt x="34" y="33"/>
                    <a:pt x="34" y="33"/>
                  </a:cubicBezTo>
                  <a:cubicBezTo>
                    <a:pt x="35" y="31"/>
                    <a:pt x="37" y="30"/>
                    <a:pt x="39" y="30"/>
                  </a:cubicBezTo>
                  <a:cubicBezTo>
                    <a:pt x="41" y="30"/>
                    <a:pt x="43" y="31"/>
                    <a:pt x="44" y="32"/>
                  </a:cubicBezTo>
                  <a:cubicBezTo>
                    <a:pt x="68" y="61"/>
                    <a:pt x="68" y="61"/>
                    <a:pt x="68" y="61"/>
                  </a:cubicBezTo>
                  <a:cubicBezTo>
                    <a:pt x="94" y="4"/>
                    <a:pt x="94" y="4"/>
                    <a:pt x="94" y="4"/>
                  </a:cubicBezTo>
                  <a:cubicBezTo>
                    <a:pt x="95" y="1"/>
                    <a:pt x="97" y="0"/>
                    <a:pt x="100" y="0"/>
                  </a:cubicBezTo>
                  <a:cubicBezTo>
                    <a:pt x="102" y="0"/>
                    <a:pt x="104" y="2"/>
                    <a:pt x="105" y="4"/>
                  </a:cubicBezTo>
                  <a:cubicBezTo>
                    <a:pt x="140" y="92"/>
                    <a:pt x="140" y="92"/>
                    <a:pt x="140" y="92"/>
                  </a:cubicBezTo>
                  <a:cubicBezTo>
                    <a:pt x="129" y="96"/>
                    <a:pt x="129" y="96"/>
                    <a:pt x="129" y="96"/>
                  </a:cubicBezTo>
                  <a:cubicBezTo>
                    <a:pt x="99" y="21"/>
                    <a:pt x="99" y="21"/>
                    <a:pt x="99" y="21"/>
                  </a:cubicBezTo>
                  <a:cubicBezTo>
                    <a:pt x="75" y="75"/>
                    <a:pt x="75" y="75"/>
                    <a:pt x="75" y="75"/>
                  </a:cubicBezTo>
                  <a:cubicBezTo>
                    <a:pt x="74" y="76"/>
                    <a:pt x="72" y="78"/>
                    <a:pt x="70" y="78"/>
                  </a:cubicBezTo>
                  <a:cubicBezTo>
                    <a:pt x="68" y="78"/>
                    <a:pt x="66" y="77"/>
                    <a:pt x="65" y="76"/>
                  </a:cubicBezTo>
                  <a:cubicBezTo>
                    <a:pt x="40" y="46"/>
                    <a:pt x="40" y="46"/>
                    <a:pt x="40" y="46"/>
                  </a:cubicBezTo>
                  <a:lnTo>
                    <a:pt x="10"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3" name="Freeform 36">
              <a:extLst>
                <a:ext uri="{FF2B5EF4-FFF2-40B4-BE49-F238E27FC236}">
                  <a16:creationId xmlns:a16="http://schemas.microsoft.com/office/drawing/2014/main" id="{7A1CCE27-F758-40E1-8A55-DBC5237096E3}"/>
                </a:ext>
              </a:extLst>
            </p:cNvPr>
            <p:cNvSpPr>
              <a:spLocks/>
            </p:cNvSpPr>
            <p:nvPr/>
          </p:nvSpPr>
          <p:spPr bwMode="auto">
            <a:xfrm>
              <a:off x="2665" y="2173"/>
              <a:ext cx="266"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7" y="0"/>
                    <a:pt x="180" y="3"/>
                    <a:pt x="180" y="6"/>
                  </a:cubicBezTo>
                  <a:cubicBezTo>
                    <a:pt x="180" y="9"/>
                    <a:pt x="177" y="12"/>
                    <a:pt x="17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4" name="Oval 37">
              <a:extLst>
                <a:ext uri="{FF2B5EF4-FFF2-40B4-BE49-F238E27FC236}">
                  <a16:creationId xmlns:a16="http://schemas.microsoft.com/office/drawing/2014/main" id="{E4D47583-7172-4F0E-9CAD-9DBD3318BFDA}"/>
                </a:ext>
              </a:extLst>
            </p:cNvPr>
            <p:cNvSpPr>
              <a:spLocks noChangeArrowheads="1"/>
            </p:cNvSpPr>
            <p:nvPr/>
          </p:nvSpPr>
          <p:spPr bwMode="auto">
            <a:xfrm>
              <a:off x="2699" y="2031"/>
              <a:ext cx="35" cy="3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
        <p:nvSpPr>
          <p:cNvPr id="5" name="Footer Placeholder 4">
            <a:extLst>
              <a:ext uri="{FF2B5EF4-FFF2-40B4-BE49-F238E27FC236}">
                <a16:creationId xmlns:a16="http://schemas.microsoft.com/office/drawing/2014/main" id="{B8510E4B-570F-48CD-BE63-B5F02ACF6660}"/>
              </a:ext>
            </a:extLst>
          </p:cNvPr>
          <p:cNvSpPr>
            <a:spLocks noGrp="1"/>
          </p:cNvSpPr>
          <p:nvPr>
            <p:ph type="ftr" sz="quarter" idx="16"/>
          </p:nvPr>
        </p:nvSpPr>
        <p:spPr/>
        <p:txBody>
          <a:bodyPr/>
          <a:lstStyle/>
          <a:p>
            <a:r>
              <a:rPr lang="sv-SE"/>
              <a:t>#versusvirus - Hackathon submission: Team #60</a:t>
            </a:r>
            <a:endParaRPr lang="en-US" dirty="0"/>
          </a:p>
        </p:txBody>
      </p:sp>
      <p:pic>
        <p:nvPicPr>
          <p:cNvPr id="7" name="Graphic 6" descr="Bullseye">
            <a:extLst>
              <a:ext uri="{FF2B5EF4-FFF2-40B4-BE49-F238E27FC236}">
                <a16:creationId xmlns:a16="http://schemas.microsoft.com/office/drawing/2014/main" id="{49BF4637-AE61-48FF-AB47-67F619745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710" y="1867550"/>
            <a:ext cx="582654" cy="582654"/>
          </a:xfrm>
          <a:prstGeom prst="rect">
            <a:avLst/>
          </a:prstGeom>
        </p:spPr>
      </p:pic>
      <p:pic>
        <p:nvPicPr>
          <p:cNvPr id="6" name="Graphic 5" descr="Box">
            <a:extLst>
              <a:ext uri="{FF2B5EF4-FFF2-40B4-BE49-F238E27FC236}">
                <a16:creationId xmlns:a16="http://schemas.microsoft.com/office/drawing/2014/main" id="{DF346187-A8F9-482E-91C8-AA9657937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144" y="2650635"/>
            <a:ext cx="602133" cy="602133"/>
          </a:xfrm>
          <a:prstGeom prst="rect">
            <a:avLst/>
          </a:prstGeom>
        </p:spPr>
      </p:pic>
      <p:grpSp>
        <p:nvGrpSpPr>
          <p:cNvPr id="102" name="Group 54">
            <a:extLst>
              <a:ext uri="{FF2B5EF4-FFF2-40B4-BE49-F238E27FC236}">
                <a16:creationId xmlns:a16="http://schemas.microsoft.com/office/drawing/2014/main" id="{AB5DC931-3DA9-4539-B995-C36D27F9ADBF}"/>
              </a:ext>
            </a:extLst>
          </p:cNvPr>
          <p:cNvGrpSpPr>
            <a:grpSpLocks noChangeAspect="1"/>
          </p:cNvGrpSpPr>
          <p:nvPr/>
        </p:nvGrpSpPr>
        <p:grpSpPr bwMode="auto">
          <a:xfrm>
            <a:off x="397008" y="3543611"/>
            <a:ext cx="486808" cy="434924"/>
            <a:chOff x="6718" y="681"/>
            <a:chExt cx="441" cy="394"/>
          </a:xfrm>
          <a:solidFill>
            <a:schemeClr val="bg1"/>
          </a:solidFill>
        </p:grpSpPr>
        <p:sp>
          <p:nvSpPr>
            <p:cNvPr id="103" name="Freeform 55">
              <a:extLst>
                <a:ext uri="{FF2B5EF4-FFF2-40B4-BE49-F238E27FC236}">
                  <a16:creationId xmlns:a16="http://schemas.microsoft.com/office/drawing/2014/main" id="{8E0C80D1-42C8-4E06-BB0E-4473BC8D24B2}"/>
                </a:ext>
              </a:extLst>
            </p:cNvPr>
            <p:cNvSpPr>
              <a:spLocks noEditPoints="1"/>
            </p:cNvSpPr>
            <p:nvPr/>
          </p:nvSpPr>
          <p:spPr bwMode="auto">
            <a:xfrm>
              <a:off x="6883" y="681"/>
              <a:ext cx="110"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4" name="Freeform 56">
              <a:extLst>
                <a:ext uri="{FF2B5EF4-FFF2-40B4-BE49-F238E27FC236}">
                  <a16:creationId xmlns:a16="http://schemas.microsoft.com/office/drawing/2014/main" id="{ECAAF518-9B24-4FEF-9DC5-549B7C876299}"/>
                </a:ext>
              </a:extLst>
            </p:cNvPr>
            <p:cNvSpPr>
              <a:spLocks noEditPoints="1"/>
            </p:cNvSpPr>
            <p:nvPr/>
          </p:nvSpPr>
          <p:spPr bwMode="auto">
            <a:xfrm>
              <a:off x="7030" y="717"/>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5" name="Freeform 57">
              <a:extLst>
                <a:ext uri="{FF2B5EF4-FFF2-40B4-BE49-F238E27FC236}">
                  <a16:creationId xmlns:a16="http://schemas.microsoft.com/office/drawing/2014/main" id="{44167F24-C49E-4E73-83A9-C1BE7BF3DF62}"/>
                </a:ext>
              </a:extLst>
            </p:cNvPr>
            <p:cNvSpPr>
              <a:spLocks noEditPoints="1"/>
            </p:cNvSpPr>
            <p:nvPr/>
          </p:nvSpPr>
          <p:spPr bwMode="auto">
            <a:xfrm>
              <a:off x="6773" y="717"/>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6" name="Freeform 58">
              <a:extLst>
                <a:ext uri="{FF2B5EF4-FFF2-40B4-BE49-F238E27FC236}">
                  <a16:creationId xmlns:a16="http://schemas.microsoft.com/office/drawing/2014/main" id="{119888B9-EBDA-4A37-8516-AA066B391F10}"/>
                </a:ext>
              </a:extLst>
            </p:cNvPr>
            <p:cNvSpPr>
              <a:spLocks noEditPoints="1"/>
            </p:cNvSpPr>
            <p:nvPr/>
          </p:nvSpPr>
          <p:spPr bwMode="auto">
            <a:xfrm>
              <a:off x="6718" y="989"/>
              <a:ext cx="441" cy="86"/>
            </a:xfrm>
            <a:custGeom>
              <a:avLst/>
              <a:gdLst>
                <a:gd name="T0" fmla="*/ 144 w 288"/>
                <a:gd name="T1" fmla="*/ 58 h 58"/>
                <a:gd name="T2" fmla="*/ 0 w 288"/>
                <a:gd name="T3" fmla="*/ 28 h 58"/>
                <a:gd name="T4" fmla="*/ 83 w 288"/>
                <a:gd name="T5" fmla="*/ 0 h 58"/>
                <a:gd name="T6" fmla="*/ 90 w 288"/>
                <a:gd name="T7" fmla="*/ 6 h 58"/>
                <a:gd name="T8" fmla="*/ 84 w 288"/>
                <a:gd name="T9" fmla="*/ 12 h 58"/>
                <a:gd name="T10" fmla="*/ 13 w 288"/>
                <a:gd name="T11" fmla="*/ 28 h 58"/>
                <a:gd name="T12" fmla="*/ 144 w 288"/>
                <a:gd name="T13" fmla="*/ 46 h 58"/>
                <a:gd name="T14" fmla="*/ 276 w 288"/>
                <a:gd name="T15" fmla="*/ 28 h 58"/>
                <a:gd name="T16" fmla="*/ 204 w 288"/>
                <a:gd name="T17" fmla="*/ 12 h 58"/>
                <a:gd name="T18" fmla="*/ 198 w 288"/>
                <a:gd name="T19" fmla="*/ 6 h 58"/>
                <a:gd name="T20" fmla="*/ 205 w 288"/>
                <a:gd name="T21" fmla="*/ 0 h 58"/>
                <a:gd name="T22" fmla="*/ 288 w 288"/>
                <a:gd name="T23" fmla="*/ 28 h 58"/>
                <a:gd name="T24" fmla="*/ 144 w 288"/>
                <a:gd name="T25" fmla="*/ 58 h 58"/>
                <a:gd name="T26" fmla="*/ 277 w 288"/>
                <a:gd name="T27" fmla="*/ 28 h 58"/>
                <a:gd name="T28" fmla="*/ 277 w 288"/>
                <a:gd name="T2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8">
                  <a:moveTo>
                    <a:pt x="144" y="58"/>
                  </a:moveTo>
                  <a:cubicBezTo>
                    <a:pt x="130" y="58"/>
                    <a:pt x="0" y="57"/>
                    <a:pt x="0" y="28"/>
                  </a:cubicBezTo>
                  <a:cubicBezTo>
                    <a:pt x="0" y="14"/>
                    <a:pt x="28" y="5"/>
                    <a:pt x="83" y="0"/>
                  </a:cubicBezTo>
                  <a:cubicBezTo>
                    <a:pt x="87" y="0"/>
                    <a:pt x="90" y="2"/>
                    <a:pt x="90" y="6"/>
                  </a:cubicBezTo>
                  <a:cubicBezTo>
                    <a:pt x="90" y="9"/>
                    <a:pt x="88" y="12"/>
                    <a:pt x="84" y="12"/>
                  </a:cubicBezTo>
                  <a:cubicBezTo>
                    <a:pt x="33" y="16"/>
                    <a:pt x="16" y="24"/>
                    <a:pt x="13" y="28"/>
                  </a:cubicBezTo>
                  <a:cubicBezTo>
                    <a:pt x="19" y="34"/>
                    <a:pt x="65" y="46"/>
                    <a:pt x="144" y="46"/>
                  </a:cubicBezTo>
                  <a:cubicBezTo>
                    <a:pt x="223" y="46"/>
                    <a:pt x="270" y="34"/>
                    <a:pt x="276" y="28"/>
                  </a:cubicBezTo>
                  <a:cubicBezTo>
                    <a:pt x="273" y="24"/>
                    <a:pt x="255" y="16"/>
                    <a:pt x="204" y="12"/>
                  </a:cubicBezTo>
                  <a:cubicBezTo>
                    <a:pt x="201" y="12"/>
                    <a:pt x="198" y="9"/>
                    <a:pt x="198" y="6"/>
                  </a:cubicBezTo>
                  <a:cubicBezTo>
                    <a:pt x="199" y="2"/>
                    <a:pt x="202" y="0"/>
                    <a:pt x="205" y="0"/>
                  </a:cubicBezTo>
                  <a:cubicBezTo>
                    <a:pt x="260" y="5"/>
                    <a:pt x="288" y="14"/>
                    <a:pt x="288" y="28"/>
                  </a:cubicBezTo>
                  <a:cubicBezTo>
                    <a:pt x="288" y="57"/>
                    <a:pt x="159" y="58"/>
                    <a:pt x="144" y="58"/>
                  </a:cubicBezTo>
                  <a:close/>
                  <a:moveTo>
                    <a:pt x="277" y="28"/>
                  </a:moveTo>
                  <a:cubicBezTo>
                    <a:pt x="277" y="28"/>
                    <a:pt x="277" y="28"/>
                    <a:pt x="27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7" name="Freeform 59">
              <a:extLst>
                <a:ext uri="{FF2B5EF4-FFF2-40B4-BE49-F238E27FC236}">
                  <a16:creationId xmlns:a16="http://schemas.microsoft.com/office/drawing/2014/main" id="{BC6FFFC8-8A62-4E00-87D2-171F45926939}"/>
                </a:ext>
              </a:extLst>
            </p:cNvPr>
            <p:cNvSpPr>
              <a:spLocks noEditPoints="1"/>
            </p:cNvSpPr>
            <p:nvPr/>
          </p:nvSpPr>
          <p:spPr bwMode="auto">
            <a:xfrm>
              <a:off x="6883" y="806"/>
              <a:ext cx="110" cy="180"/>
            </a:xfrm>
            <a:custGeom>
              <a:avLst/>
              <a:gdLst>
                <a:gd name="T0" fmla="*/ 66 w 72"/>
                <a:gd name="T1" fmla="*/ 120 h 120"/>
                <a:gd name="T2" fmla="*/ 6 w 72"/>
                <a:gd name="T3" fmla="*/ 120 h 120"/>
                <a:gd name="T4" fmla="*/ 0 w 72"/>
                <a:gd name="T5" fmla="*/ 114 h 120"/>
                <a:gd name="T6" fmla="*/ 0 w 72"/>
                <a:gd name="T7" fmla="*/ 36 h 120"/>
                <a:gd name="T8" fmla="*/ 36 w 72"/>
                <a:gd name="T9" fmla="*/ 0 h 120"/>
                <a:gd name="T10" fmla="*/ 72 w 72"/>
                <a:gd name="T11" fmla="*/ 36 h 120"/>
                <a:gd name="T12" fmla="*/ 72 w 72"/>
                <a:gd name="T13" fmla="*/ 114 h 120"/>
                <a:gd name="T14" fmla="*/ 66 w 72"/>
                <a:gd name="T15" fmla="*/ 120 h 120"/>
                <a:gd name="T16" fmla="*/ 12 w 72"/>
                <a:gd name="T17" fmla="*/ 108 h 120"/>
                <a:gd name="T18" fmla="*/ 60 w 72"/>
                <a:gd name="T19" fmla="*/ 108 h 120"/>
                <a:gd name="T20" fmla="*/ 60 w 72"/>
                <a:gd name="T21" fmla="*/ 36 h 120"/>
                <a:gd name="T22" fmla="*/ 36 w 72"/>
                <a:gd name="T23" fmla="*/ 12 h 120"/>
                <a:gd name="T24" fmla="*/ 12 w 72"/>
                <a:gd name="T25" fmla="*/ 36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36"/>
                    <a:pt x="0" y="36"/>
                    <a:pt x="0" y="36"/>
                  </a:cubicBezTo>
                  <a:cubicBezTo>
                    <a:pt x="0" y="16"/>
                    <a:pt x="17" y="0"/>
                    <a:pt x="36" y="0"/>
                  </a:cubicBezTo>
                  <a:cubicBezTo>
                    <a:pt x="56" y="0"/>
                    <a:pt x="72" y="16"/>
                    <a:pt x="72" y="36"/>
                  </a:cubicBezTo>
                  <a:cubicBezTo>
                    <a:pt x="72" y="114"/>
                    <a:pt x="72" y="114"/>
                    <a:pt x="72" y="114"/>
                  </a:cubicBezTo>
                  <a:cubicBezTo>
                    <a:pt x="72" y="117"/>
                    <a:pt x="70" y="120"/>
                    <a:pt x="66" y="120"/>
                  </a:cubicBezTo>
                  <a:close/>
                  <a:moveTo>
                    <a:pt x="12" y="108"/>
                  </a:moveTo>
                  <a:cubicBezTo>
                    <a:pt x="60" y="108"/>
                    <a:pt x="60" y="108"/>
                    <a:pt x="60" y="108"/>
                  </a:cubicBezTo>
                  <a:cubicBezTo>
                    <a:pt x="60" y="36"/>
                    <a:pt x="60" y="36"/>
                    <a:pt x="60" y="36"/>
                  </a:cubicBezTo>
                  <a:cubicBezTo>
                    <a:pt x="60" y="22"/>
                    <a:pt x="50" y="12"/>
                    <a:pt x="36" y="12"/>
                  </a:cubicBezTo>
                  <a:cubicBezTo>
                    <a:pt x="23" y="12"/>
                    <a:pt x="12" y="22"/>
                    <a:pt x="12" y="36"/>
                  </a:cubicBezTo>
                  <a:lnTo>
                    <a:pt x="12" y="1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8" name="Freeform 60">
              <a:extLst>
                <a:ext uri="{FF2B5EF4-FFF2-40B4-BE49-F238E27FC236}">
                  <a16:creationId xmlns:a16="http://schemas.microsoft.com/office/drawing/2014/main" id="{7C2EAB4A-6F2B-4456-B2F8-03291F1585E2}"/>
                </a:ext>
              </a:extLst>
            </p:cNvPr>
            <p:cNvSpPr>
              <a:spLocks noEditPoints="1"/>
            </p:cNvSpPr>
            <p:nvPr/>
          </p:nvSpPr>
          <p:spPr bwMode="auto">
            <a:xfrm>
              <a:off x="7030" y="806"/>
              <a:ext cx="74"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9" name="Freeform 61">
              <a:extLst>
                <a:ext uri="{FF2B5EF4-FFF2-40B4-BE49-F238E27FC236}">
                  <a16:creationId xmlns:a16="http://schemas.microsoft.com/office/drawing/2014/main" id="{A1227073-F97F-4951-B991-3649847420AD}"/>
                </a:ext>
              </a:extLst>
            </p:cNvPr>
            <p:cNvSpPr>
              <a:spLocks noEditPoints="1"/>
            </p:cNvSpPr>
            <p:nvPr/>
          </p:nvSpPr>
          <p:spPr bwMode="auto">
            <a:xfrm>
              <a:off x="6773" y="806"/>
              <a:ext cx="73"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Tree>
    <p:extLst>
      <p:ext uri="{BB962C8B-B14F-4D97-AF65-F5344CB8AC3E}">
        <p14:creationId xmlns:p14="http://schemas.microsoft.com/office/powerpoint/2010/main" val="3786303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7B4805-BCDB-4B34-BCDF-7454D85D6B9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3" name="Title 2">
            <a:extLst>
              <a:ext uri="{FF2B5EF4-FFF2-40B4-BE49-F238E27FC236}">
                <a16:creationId xmlns:a16="http://schemas.microsoft.com/office/drawing/2014/main" id="{4E49F048-51C6-4172-A146-930331312C50}"/>
              </a:ext>
            </a:extLst>
          </p:cNvPr>
          <p:cNvSpPr>
            <a:spLocks noGrp="1"/>
          </p:cNvSpPr>
          <p:nvPr>
            <p:ph type="title"/>
          </p:nvPr>
        </p:nvSpPr>
        <p:spPr>
          <a:xfrm>
            <a:off x="381000" y="380999"/>
            <a:ext cx="11430000" cy="773898"/>
          </a:xfrm>
        </p:spPr>
        <p:txBody>
          <a:bodyPr>
            <a:normAutofit fontScale="90000"/>
          </a:bodyPr>
          <a:lstStyle/>
          <a:p>
            <a:r>
              <a:rPr lang="de-CH" dirty="0"/>
              <a:t>Easy adaptable tool with huge impact</a:t>
            </a:r>
            <a:br>
              <a:rPr lang="de-CH" dirty="0"/>
            </a:br>
            <a:r>
              <a:rPr lang="en-US" sz="3100" dirty="0">
                <a:solidFill>
                  <a:srgbClr val="E51421"/>
                </a:solidFill>
                <a:latin typeface="Graphik Black"/>
              </a:rPr>
              <a:t>unused potential &amp; OUTLOOK of the form reliever</a:t>
            </a:r>
            <a:br>
              <a:rPr lang="en-US" dirty="0">
                <a:solidFill>
                  <a:srgbClr val="00D700"/>
                </a:solidFill>
                <a:latin typeface="Graphik Black"/>
              </a:rPr>
            </a:br>
            <a:endParaRPr lang="en-US" dirty="0"/>
          </a:p>
        </p:txBody>
      </p:sp>
      <p:sp>
        <p:nvSpPr>
          <p:cNvPr id="2" name="Footer Placeholder 1">
            <a:extLst>
              <a:ext uri="{FF2B5EF4-FFF2-40B4-BE49-F238E27FC236}">
                <a16:creationId xmlns:a16="http://schemas.microsoft.com/office/drawing/2014/main" id="{59F99371-10E6-492D-9B5A-4F3CBF5200D3}"/>
              </a:ext>
            </a:extLst>
          </p:cNvPr>
          <p:cNvSpPr>
            <a:spLocks noGrp="1"/>
          </p:cNvSpPr>
          <p:nvPr>
            <p:ph type="ftr" sz="quarter" idx="16"/>
          </p:nvPr>
        </p:nvSpPr>
        <p:spPr/>
        <p:txBody>
          <a:bodyPr/>
          <a:lstStyle/>
          <a:p>
            <a:r>
              <a:rPr lang="sv-SE" dirty="0"/>
              <a:t>#versusvirus - Hackathon submission: Team #60</a:t>
            </a:r>
            <a:endParaRPr lang="en-US" dirty="0"/>
          </a:p>
        </p:txBody>
      </p:sp>
      <p:sp>
        <p:nvSpPr>
          <p:cNvPr id="7" name="Rectangle 6">
            <a:extLst>
              <a:ext uri="{FF2B5EF4-FFF2-40B4-BE49-F238E27FC236}">
                <a16:creationId xmlns:a16="http://schemas.microsoft.com/office/drawing/2014/main" id="{13856C84-51ED-445E-A4DC-4E3F1D07AE72}"/>
              </a:ext>
            </a:extLst>
          </p:cNvPr>
          <p:cNvSpPr/>
          <p:nvPr/>
        </p:nvSpPr>
        <p:spPr>
          <a:xfrm>
            <a:off x="633845" y="1385454"/>
            <a:ext cx="4787900" cy="20435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sp>
        <p:nvSpPr>
          <p:cNvPr id="29" name="Rectangle 28">
            <a:extLst>
              <a:ext uri="{FF2B5EF4-FFF2-40B4-BE49-F238E27FC236}">
                <a16:creationId xmlns:a16="http://schemas.microsoft.com/office/drawing/2014/main" id="{6BEFDA5A-FD5B-4E60-BB4C-71836B3D4DEC}"/>
              </a:ext>
            </a:extLst>
          </p:cNvPr>
          <p:cNvSpPr/>
          <p:nvPr/>
        </p:nvSpPr>
        <p:spPr>
          <a:xfrm>
            <a:off x="6793585" y="1385454"/>
            <a:ext cx="4787900" cy="204354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sp>
        <p:nvSpPr>
          <p:cNvPr id="31" name="Rectangle 30">
            <a:extLst>
              <a:ext uri="{FF2B5EF4-FFF2-40B4-BE49-F238E27FC236}">
                <a16:creationId xmlns:a16="http://schemas.microsoft.com/office/drawing/2014/main" id="{06A95AED-E41F-4442-AEAE-DC3BD93C9C9A}"/>
              </a:ext>
            </a:extLst>
          </p:cNvPr>
          <p:cNvSpPr/>
          <p:nvPr/>
        </p:nvSpPr>
        <p:spPr>
          <a:xfrm>
            <a:off x="6793585" y="4124036"/>
            <a:ext cx="4787900" cy="2043546"/>
          </a:xfrm>
          <a:prstGeom prst="rect">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sp>
        <p:nvSpPr>
          <p:cNvPr id="32" name="Rectangle 31">
            <a:extLst>
              <a:ext uri="{FF2B5EF4-FFF2-40B4-BE49-F238E27FC236}">
                <a16:creationId xmlns:a16="http://schemas.microsoft.com/office/drawing/2014/main" id="{6610891E-0258-49D0-856C-115996123D14}"/>
              </a:ext>
            </a:extLst>
          </p:cNvPr>
          <p:cNvSpPr/>
          <p:nvPr/>
        </p:nvSpPr>
        <p:spPr>
          <a:xfrm>
            <a:off x="633845" y="4124036"/>
            <a:ext cx="4787900" cy="2043546"/>
          </a:xfrm>
          <a:prstGeom prst="rect">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sp>
        <p:nvSpPr>
          <p:cNvPr id="8" name="TextBox 7">
            <a:extLst>
              <a:ext uri="{FF2B5EF4-FFF2-40B4-BE49-F238E27FC236}">
                <a16:creationId xmlns:a16="http://schemas.microsoft.com/office/drawing/2014/main" id="{17D95613-68BC-4BB0-AC06-03A03E7B4122}"/>
              </a:ext>
            </a:extLst>
          </p:cNvPr>
          <p:cNvSpPr txBox="1"/>
          <p:nvPr/>
        </p:nvSpPr>
        <p:spPr>
          <a:xfrm>
            <a:off x="772998" y="1506324"/>
            <a:ext cx="4496586" cy="1592744"/>
          </a:xfrm>
          <a:prstGeom prst="rect">
            <a:avLst/>
          </a:prstGeom>
          <a:noFill/>
        </p:spPr>
        <p:txBody>
          <a:bodyPr wrap="square" lIns="0" tIns="0" rIns="0" bIns="45720" rtlCol="0">
            <a:spAutoFit/>
          </a:bodyPr>
          <a:lstStyle/>
          <a:p>
            <a:r>
              <a:rPr lang="de-CH" sz="1400" b="1" dirty="0"/>
              <a:t>Scale to other </a:t>
            </a:r>
            <a:r>
              <a:rPr lang="en-US" sz="1400" b="1" dirty="0"/>
              <a:t>incoming ad-hoc forms during crisis</a:t>
            </a:r>
          </a:p>
          <a:p>
            <a:endParaRPr lang="de-CH" sz="1200" b="1" dirty="0">
              <a:solidFill>
                <a:srgbClr val="E51421"/>
              </a:solidFill>
            </a:endParaRPr>
          </a:p>
          <a:p>
            <a:r>
              <a:rPr lang="de-CH" sz="1100" dirty="0"/>
              <a:t>Improve current MVP and quickly extend the extraction model to other important forms during the crisis:</a:t>
            </a:r>
          </a:p>
          <a:p>
            <a:pPr marL="742950" lvl="1" indent="-285750">
              <a:buFont typeface="Wingdings" panose="05000000000000000000" pitchFamily="2" charset="2"/>
              <a:buChar char="§"/>
            </a:pPr>
            <a:r>
              <a:rPr lang="de-CH" sz="1050" dirty="0"/>
              <a:t>Cantonal office: e.g. </a:t>
            </a:r>
            <a:r>
              <a:rPr lang="en-US" sz="1050" dirty="0"/>
              <a:t>COVID-19 Application and settlement of short-time work compensation</a:t>
            </a:r>
            <a:endParaRPr lang="de-CH" sz="1050" dirty="0"/>
          </a:p>
          <a:p>
            <a:pPr marL="742950" lvl="1" indent="-285750">
              <a:buFont typeface="Wingdings" panose="05000000000000000000" pitchFamily="2" charset="2"/>
              <a:buChar char="§"/>
            </a:pPr>
            <a:r>
              <a:rPr lang="de-CH" sz="1050" dirty="0"/>
              <a:t>Hospitals: e.g. COVID-19 test forms</a:t>
            </a:r>
          </a:p>
          <a:p>
            <a:pPr marL="742950" lvl="1" indent="-285750">
              <a:buFont typeface="Wingdings" panose="05000000000000000000" pitchFamily="2" charset="2"/>
              <a:buChar char="§"/>
            </a:pPr>
            <a:r>
              <a:rPr lang="de-CH" sz="1050" dirty="0"/>
              <a:t>Banks: e.g. COVID-19 loan requests</a:t>
            </a:r>
          </a:p>
          <a:p>
            <a:pPr marL="742950" lvl="1" indent="-285750">
              <a:buFont typeface="Wingdings" panose="05000000000000000000" pitchFamily="2" charset="2"/>
              <a:buChar char="§"/>
            </a:pPr>
            <a:r>
              <a:rPr lang="de-CH" sz="1050" dirty="0"/>
              <a:t>SBB: e.g. GA hand in</a:t>
            </a:r>
          </a:p>
        </p:txBody>
      </p:sp>
      <p:sp>
        <p:nvSpPr>
          <p:cNvPr id="34" name="TextBox 33">
            <a:extLst>
              <a:ext uri="{FF2B5EF4-FFF2-40B4-BE49-F238E27FC236}">
                <a16:creationId xmlns:a16="http://schemas.microsoft.com/office/drawing/2014/main" id="{2A6CD209-4F1A-43E4-93AE-CB818EF23B76}"/>
              </a:ext>
            </a:extLst>
          </p:cNvPr>
          <p:cNvSpPr txBox="1"/>
          <p:nvPr/>
        </p:nvSpPr>
        <p:spPr>
          <a:xfrm>
            <a:off x="779502" y="4244906"/>
            <a:ext cx="4496586" cy="1769715"/>
          </a:xfrm>
          <a:prstGeom prst="rect">
            <a:avLst/>
          </a:prstGeom>
          <a:noFill/>
        </p:spPr>
        <p:txBody>
          <a:bodyPr wrap="square" lIns="0" tIns="0" rIns="0" bIns="45720" rtlCol="0">
            <a:spAutoFit/>
          </a:bodyPr>
          <a:lstStyle/>
          <a:p>
            <a:r>
              <a:rPr lang="de-CH" sz="1400" b="1" dirty="0"/>
              <a:t>Enabler for full-stretch digital workflow for Swiss authority</a:t>
            </a:r>
          </a:p>
          <a:p>
            <a:endParaRPr lang="de-CH" sz="1400" b="1" dirty="0"/>
          </a:p>
          <a:p>
            <a:r>
              <a:rPr lang="de-CH" sz="1100" dirty="0"/>
              <a:t>We see great potential with our tool to bring Swiss authority one step closer to full-stretch digital workflow, where stakeholders do not have to submit paper-based forms anymore. Our solution can be integrated in an app or webpage.</a:t>
            </a:r>
            <a:endParaRPr lang="de-CH" sz="1100" b="1" dirty="0">
              <a:solidFill>
                <a:srgbClr val="E51421"/>
              </a:solidFill>
            </a:endParaRPr>
          </a:p>
          <a:p>
            <a:endParaRPr lang="de-CH" sz="1200" b="1" dirty="0"/>
          </a:p>
          <a:p>
            <a:endParaRPr lang="de-CH" sz="1400" b="1" dirty="0">
              <a:solidFill>
                <a:srgbClr val="E51421"/>
              </a:solidFill>
            </a:endParaRPr>
          </a:p>
        </p:txBody>
      </p:sp>
      <p:sp>
        <p:nvSpPr>
          <p:cNvPr id="35" name="TextBox 34">
            <a:extLst>
              <a:ext uri="{FF2B5EF4-FFF2-40B4-BE49-F238E27FC236}">
                <a16:creationId xmlns:a16="http://schemas.microsoft.com/office/drawing/2014/main" id="{C864964E-8F86-48B3-816A-EDA3B0B7B2E8}"/>
              </a:ext>
            </a:extLst>
          </p:cNvPr>
          <p:cNvSpPr txBox="1"/>
          <p:nvPr/>
        </p:nvSpPr>
        <p:spPr>
          <a:xfrm>
            <a:off x="6910961" y="1506324"/>
            <a:ext cx="4496586" cy="1000274"/>
          </a:xfrm>
          <a:prstGeom prst="rect">
            <a:avLst/>
          </a:prstGeom>
          <a:noFill/>
        </p:spPr>
        <p:txBody>
          <a:bodyPr wrap="square" lIns="0" tIns="0" rIns="0" bIns="45720" rtlCol="0">
            <a:spAutoFit/>
          </a:bodyPr>
          <a:lstStyle/>
          <a:p>
            <a:r>
              <a:rPr lang="de-CH" sz="1400" b="1" dirty="0"/>
              <a:t>Extend to hand-written forms</a:t>
            </a:r>
          </a:p>
          <a:p>
            <a:endParaRPr lang="de-CH" sz="1200" b="1" dirty="0">
              <a:solidFill>
                <a:srgbClr val="E51421"/>
              </a:solidFill>
            </a:endParaRPr>
          </a:p>
          <a:p>
            <a:r>
              <a:rPr lang="de-CH" sz="1100" dirty="0"/>
              <a:t>Extend current MVP with the capability to recognize hand-written forms. </a:t>
            </a:r>
            <a:r>
              <a:rPr lang="en-US" sz="1100" dirty="0"/>
              <a:t>Thus, many more forms can be processed automatically.</a:t>
            </a:r>
            <a:r>
              <a:rPr lang="de-CH" sz="1100" dirty="0"/>
              <a:t> </a:t>
            </a:r>
            <a:endParaRPr lang="de-CH" sz="1400" b="1" dirty="0">
              <a:solidFill>
                <a:srgbClr val="E51421"/>
              </a:solidFill>
            </a:endParaRPr>
          </a:p>
          <a:p>
            <a:endParaRPr lang="de-CH" sz="1400" b="1" dirty="0">
              <a:solidFill>
                <a:srgbClr val="E51421"/>
              </a:solidFill>
            </a:endParaRPr>
          </a:p>
        </p:txBody>
      </p:sp>
      <p:sp>
        <p:nvSpPr>
          <p:cNvPr id="36" name="TextBox 35">
            <a:extLst>
              <a:ext uri="{FF2B5EF4-FFF2-40B4-BE49-F238E27FC236}">
                <a16:creationId xmlns:a16="http://schemas.microsoft.com/office/drawing/2014/main" id="{3CB01864-2FA3-4B14-9145-E856AC5A7F53}"/>
              </a:ext>
            </a:extLst>
          </p:cNvPr>
          <p:cNvSpPr txBox="1"/>
          <p:nvPr/>
        </p:nvSpPr>
        <p:spPr>
          <a:xfrm>
            <a:off x="6910961" y="4244906"/>
            <a:ext cx="4496586" cy="1138773"/>
          </a:xfrm>
          <a:prstGeom prst="rect">
            <a:avLst/>
          </a:prstGeom>
          <a:noFill/>
        </p:spPr>
        <p:txBody>
          <a:bodyPr wrap="square" lIns="0" tIns="0" rIns="0" bIns="45720" rtlCol="0">
            <a:spAutoFit/>
          </a:bodyPr>
          <a:lstStyle/>
          <a:p>
            <a:r>
              <a:rPr lang="de-CH" sz="1400" b="1" dirty="0"/>
              <a:t>Contactless workflow</a:t>
            </a:r>
          </a:p>
          <a:p>
            <a:endParaRPr lang="de-CH" sz="1200" b="1" dirty="0">
              <a:solidFill>
                <a:srgbClr val="E51421"/>
              </a:solidFill>
            </a:endParaRPr>
          </a:p>
          <a:p>
            <a:r>
              <a:rPr lang="de-CH" sz="1100" dirty="0"/>
              <a:t>Especially during the COVID-19 crisis, our solution can avoid physical contact between citizens and authorities (and all logistics between).</a:t>
            </a:r>
            <a:endParaRPr lang="de-CH" sz="1100" b="1" dirty="0">
              <a:solidFill>
                <a:srgbClr val="E51421"/>
              </a:solidFill>
            </a:endParaRPr>
          </a:p>
          <a:p>
            <a:endParaRPr lang="de-CH" sz="1200" dirty="0"/>
          </a:p>
        </p:txBody>
      </p:sp>
      <p:pic>
        <p:nvPicPr>
          <p:cNvPr id="12" name="Graphic 11" descr="Diamond">
            <a:extLst>
              <a:ext uri="{FF2B5EF4-FFF2-40B4-BE49-F238E27FC236}">
                <a16:creationId xmlns:a16="http://schemas.microsoft.com/office/drawing/2014/main" id="{2F76F162-EAFA-4BDD-A7B6-B2F8FED026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38800" y="3330506"/>
            <a:ext cx="914400" cy="914400"/>
          </a:xfrm>
          <a:prstGeom prst="rect">
            <a:avLst/>
          </a:prstGeom>
        </p:spPr>
      </p:pic>
      <p:sp>
        <p:nvSpPr>
          <p:cNvPr id="4" name="TextBox 3">
            <a:extLst>
              <a:ext uri="{FF2B5EF4-FFF2-40B4-BE49-F238E27FC236}">
                <a16:creationId xmlns:a16="http://schemas.microsoft.com/office/drawing/2014/main" id="{C955E4B3-BEB3-4264-BFA9-88A123BD6270}"/>
              </a:ext>
            </a:extLst>
          </p:cNvPr>
          <p:cNvSpPr txBox="1"/>
          <p:nvPr/>
        </p:nvSpPr>
        <p:spPr>
          <a:xfrm>
            <a:off x="307408" y="1585046"/>
            <a:ext cx="184666" cy="1644361"/>
          </a:xfrm>
          <a:prstGeom prst="rect">
            <a:avLst/>
          </a:prstGeom>
          <a:noFill/>
        </p:spPr>
        <p:txBody>
          <a:bodyPr vert="vert270" wrap="none" lIns="0" tIns="0" rIns="0" bIns="45720" rtlCol="0">
            <a:spAutoFit/>
          </a:bodyPr>
          <a:lstStyle/>
          <a:p>
            <a:r>
              <a:rPr lang="de-CH" sz="1200" b="1" dirty="0"/>
              <a:t>UNUSED POTENTIAL</a:t>
            </a:r>
          </a:p>
        </p:txBody>
      </p:sp>
      <p:sp>
        <p:nvSpPr>
          <p:cNvPr id="15" name="TextBox 14">
            <a:extLst>
              <a:ext uri="{FF2B5EF4-FFF2-40B4-BE49-F238E27FC236}">
                <a16:creationId xmlns:a16="http://schemas.microsoft.com/office/drawing/2014/main" id="{6489687A-F4CE-45D7-80BC-D87F9A707BBA}"/>
              </a:ext>
            </a:extLst>
          </p:cNvPr>
          <p:cNvSpPr txBox="1"/>
          <p:nvPr/>
        </p:nvSpPr>
        <p:spPr>
          <a:xfrm>
            <a:off x="307408" y="4662167"/>
            <a:ext cx="184666" cy="842859"/>
          </a:xfrm>
          <a:prstGeom prst="rect">
            <a:avLst/>
          </a:prstGeom>
          <a:noFill/>
        </p:spPr>
        <p:txBody>
          <a:bodyPr vert="vert270" wrap="none" lIns="0" tIns="0" rIns="0" bIns="45720" rtlCol="0">
            <a:spAutoFit/>
          </a:bodyPr>
          <a:lstStyle/>
          <a:p>
            <a:r>
              <a:rPr lang="de-CH" sz="1200" b="1" dirty="0"/>
              <a:t>OUTLOOK</a:t>
            </a:r>
          </a:p>
        </p:txBody>
      </p:sp>
    </p:spTree>
    <p:extLst>
      <p:ext uri="{BB962C8B-B14F-4D97-AF65-F5344CB8AC3E}">
        <p14:creationId xmlns:p14="http://schemas.microsoft.com/office/powerpoint/2010/main" val="3944429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CB7BB"/>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BA29EC3-728E-4EBB-ADF9-834116817C6C}"/>
              </a:ext>
            </a:extLst>
          </p:cNvPr>
          <p:cNvSpPr>
            <a:spLocks noGrp="1"/>
          </p:cNvSpPr>
          <p:nvPr>
            <p:ph type="ftr" sz="quarter" idx="16"/>
          </p:nvPr>
        </p:nvSpPr>
        <p:spPr/>
        <p:txBody>
          <a:bodyPr/>
          <a:lstStyle/>
          <a:p>
            <a:r>
              <a:rPr lang="sv-SE" dirty="0">
                <a:solidFill>
                  <a:schemeClr val="bg1"/>
                </a:solidFill>
              </a:rPr>
              <a:t>#versusvirus - Hackathon submission: Team #60</a:t>
            </a:r>
            <a:endParaRPr lang="en-US" dirty="0">
              <a:solidFill>
                <a:schemeClr val="bg1"/>
              </a:solidFill>
            </a:endParaRPr>
          </a:p>
        </p:txBody>
      </p:sp>
      <p:sp>
        <p:nvSpPr>
          <p:cNvPr id="3" name="Slide Number Placeholder 2">
            <a:extLst>
              <a:ext uri="{FF2B5EF4-FFF2-40B4-BE49-F238E27FC236}">
                <a16:creationId xmlns:a16="http://schemas.microsoft.com/office/drawing/2014/main" id="{FF50C318-9FE5-40D9-8676-9CBBDD57BF93}"/>
              </a:ext>
            </a:extLst>
          </p:cNvPr>
          <p:cNvSpPr>
            <a:spLocks noGrp="1"/>
          </p:cNvSpPr>
          <p:nvPr>
            <p:ph type="sldNum" sz="quarter" idx="17"/>
          </p:nvPr>
        </p:nvSpPr>
        <p:spPr/>
        <p:txBody>
          <a:bodyPr/>
          <a:lstStyle/>
          <a:p>
            <a:fld id="{4F9AC08D-23A9-440E-BCB9-AA1E9877CC38}" type="slidenum">
              <a:rPr lang="en-US" smtClean="0"/>
              <a:pPr/>
              <a:t>12</a:t>
            </a:fld>
            <a:endParaRPr lang="en-US"/>
          </a:p>
        </p:txBody>
      </p:sp>
      <p:sp>
        <p:nvSpPr>
          <p:cNvPr id="6" name="Speech Bubble: Oval 5">
            <a:extLst>
              <a:ext uri="{FF2B5EF4-FFF2-40B4-BE49-F238E27FC236}">
                <a16:creationId xmlns:a16="http://schemas.microsoft.com/office/drawing/2014/main" id="{F145353D-844E-468E-8150-7CE5C8E14A5D}"/>
              </a:ext>
            </a:extLst>
          </p:cNvPr>
          <p:cNvSpPr/>
          <p:nvPr/>
        </p:nvSpPr>
        <p:spPr>
          <a:xfrm>
            <a:off x="2203017" y="803564"/>
            <a:ext cx="8880619" cy="4618848"/>
          </a:xfrm>
          <a:prstGeom prst="wedgeEllipseCallout">
            <a:avLst>
              <a:gd name="adj1" fmla="val -54687"/>
              <a:gd name="adj2" fmla="val 5900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3200" b="1" dirty="0">
                <a:solidFill>
                  <a:schemeClr val="tx1"/>
                </a:solidFill>
                <a:latin typeface="+mj-lt"/>
              </a:rPr>
              <a:t>Using the power of data, opensource and algorithms to free up time for more relevant work in the society. We hope that we could contribute our part to the Swiss society! </a:t>
            </a:r>
          </a:p>
          <a:p>
            <a:pPr algn="ctr"/>
            <a:r>
              <a:rPr lang="de-CH" sz="3600" b="1" dirty="0">
                <a:solidFill>
                  <a:schemeClr val="tx1"/>
                </a:solidFill>
                <a:latin typeface="+mj-lt"/>
              </a:rPr>
              <a:t>	              </a:t>
            </a:r>
            <a:r>
              <a:rPr lang="de-CH" sz="2400" b="1" dirty="0">
                <a:solidFill>
                  <a:srgbClr val="E51421"/>
                </a:solidFill>
                <a:latin typeface="+mj-lt"/>
              </a:rPr>
              <a:t>- Team #60</a:t>
            </a:r>
            <a:endParaRPr lang="de-CH" sz="3600" b="1" dirty="0">
              <a:solidFill>
                <a:srgbClr val="E51421"/>
              </a:solidFill>
              <a:latin typeface="+mj-lt"/>
            </a:endParaRPr>
          </a:p>
        </p:txBody>
      </p:sp>
      <p:pic>
        <p:nvPicPr>
          <p:cNvPr id="10" name="Picture 6" descr="Hightech Zentrum Aargau - Online-Hackathon Versus Virus">
            <a:extLst>
              <a:ext uri="{FF2B5EF4-FFF2-40B4-BE49-F238E27FC236}">
                <a16:creationId xmlns:a16="http://schemas.microsoft.com/office/drawing/2014/main" id="{C2229C8E-90CB-462C-825E-484525B64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2423" y="3972056"/>
            <a:ext cx="883519" cy="297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342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3BD3F84-F7AA-45F4-965A-2B38A8643FA3}"/>
              </a:ext>
            </a:extLst>
          </p:cNvPr>
          <p:cNvSpPr>
            <a:spLocks noGrp="1"/>
          </p:cNvSpPr>
          <p:nvPr>
            <p:ph type="sldNum" sz="quarter" idx="17"/>
          </p:nvPr>
        </p:nvSpPr>
        <p:spPr/>
        <p:txBody>
          <a:bodyPr/>
          <a:lstStyle/>
          <a:p>
            <a:fld id="{4F9AC08D-23A9-440E-BCB9-AA1E9877CC38}" type="slidenum">
              <a:rPr lang="en-US" smtClean="0"/>
              <a:pPr/>
              <a:t>2</a:t>
            </a:fld>
            <a:endParaRPr lang="en-US"/>
          </a:p>
        </p:txBody>
      </p:sp>
      <p:sp>
        <p:nvSpPr>
          <p:cNvPr id="4" name="Title 3">
            <a:extLst>
              <a:ext uri="{FF2B5EF4-FFF2-40B4-BE49-F238E27FC236}">
                <a16:creationId xmlns:a16="http://schemas.microsoft.com/office/drawing/2014/main" id="{4F42C8F0-49D3-4EBE-ADFF-4A0B0FD4C718}"/>
              </a:ext>
            </a:extLst>
          </p:cNvPr>
          <p:cNvSpPr>
            <a:spLocks noGrp="1"/>
          </p:cNvSpPr>
          <p:nvPr>
            <p:ph type="title"/>
          </p:nvPr>
        </p:nvSpPr>
        <p:spPr/>
        <p:txBody>
          <a:bodyPr>
            <a:normAutofit/>
          </a:bodyPr>
          <a:lstStyle/>
          <a:p>
            <a:r>
              <a:rPr lang="de-CH" dirty="0"/>
              <a:t>Your Team #60</a:t>
            </a:r>
          </a:p>
        </p:txBody>
      </p:sp>
      <p:sp>
        <p:nvSpPr>
          <p:cNvPr id="5" name="Title 2">
            <a:extLst>
              <a:ext uri="{FF2B5EF4-FFF2-40B4-BE49-F238E27FC236}">
                <a16:creationId xmlns:a16="http://schemas.microsoft.com/office/drawing/2014/main" id="{ABFAA8D1-20C5-4FF9-825C-BEB9916AAC46}"/>
              </a:ext>
            </a:extLst>
          </p:cNvPr>
          <p:cNvSpPr txBox="1">
            <a:spLocks/>
          </p:cNvSpPr>
          <p:nvPr/>
        </p:nvSpPr>
        <p:spPr>
          <a:xfrm>
            <a:off x="381000" y="380999"/>
            <a:ext cx="11430000" cy="451105"/>
          </a:xfrm>
          <a:prstGeom prst="rect">
            <a:avLst/>
          </a:prstGeom>
        </p:spPr>
        <p:txBody>
          <a:bodyPr vert="horz" lIns="0" tIns="45720" rIns="0" bIns="0" rtlCol="0" anchor="t" anchorCtr="0">
            <a:normAutofit/>
          </a:bodyPr>
          <a:lstStyle>
            <a:lvl1pPr marL="0" indent="0" algn="l" defTabSz="914377" rtl="0" eaLnBrk="1" latinLnBrk="0" hangingPunct="1">
              <a:lnSpc>
                <a:spcPct val="70000"/>
              </a:lnSpc>
              <a:spcBef>
                <a:spcPct val="0"/>
              </a:spcBef>
              <a:buNone/>
              <a:defRPr sz="3600" b="1" kern="1200" cap="all" baseline="0">
                <a:solidFill>
                  <a:schemeClr val="tx1"/>
                </a:solidFill>
                <a:latin typeface="+mj-lt"/>
                <a:ea typeface="+mj-ea"/>
                <a:cs typeface="+mj-cs"/>
              </a:defRPr>
            </a:lvl1pPr>
          </a:lstStyle>
          <a:p>
            <a:endParaRPr lang="en-US"/>
          </a:p>
        </p:txBody>
      </p:sp>
      <p:sp>
        <p:nvSpPr>
          <p:cNvPr id="6" name="Textplatzhalter 10">
            <a:extLst>
              <a:ext uri="{FF2B5EF4-FFF2-40B4-BE49-F238E27FC236}">
                <a16:creationId xmlns:a16="http://schemas.microsoft.com/office/drawing/2014/main" id="{302E20F2-D001-4160-AA8C-8C8BCD1B53A5}"/>
              </a:ext>
            </a:extLst>
          </p:cNvPr>
          <p:cNvSpPr txBox="1">
            <a:spLocks/>
          </p:cNvSpPr>
          <p:nvPr/>
        </p:nvSpPr>
        <p:spPr>
          <a:xfrm>
            <a:off x="381000" y="889672"/>
            <a:ext cx="11430000" cy="541687"/>
          </a:xfrm>
          <a:prstGeom prst="rect">
            <a:avLst/>
          </a:prstGeom>
        </p:spPr>
        <p:txBody>
          <a:bodyPr vert="horz" wrap="square" lIns="0" tIns="0" rIns="0" bIns="0" rtlCol="0" anchor="t">
            <a:spAutoFit/>
          </a:bodyPr>
          <a:lstStyle>
            <a:lvl1pPr marL="0" indent="0" algn="l" defTabSz="914377" rtl="0" eaLnBrk="1" latinLnBrk="0" hangingPunct="1">
              <a:lnSpc>
                <a:spcPct val="80000"/>
              </a:lnSpc>
              <a:spcBef>
                <a:spcPts val="0"/>
              </a:spcBef>
              <a:spcAft>
                <a:spcPts val="600"/>
              </a:spcAft>
              <a:buFont typeface="Arial" panose="020B0604020202020204" pitchFamily="34" charset="0"/>
              <a:buNone/>
              <a:defRPr lang="en-US" sz="2200" b="0" kern="1200" cap="all" baseline="0" dirty="0" smtClean="0">
                <a:solidFill>
                  <a:schemeClr val="accent2"/>
                </a:solidFill>
                <a:latin typeface="+mj-lt"/>
                <a:ea typeface="+mn-ea"/>
                <a:cs typeface="+mn-cs"/>
              </a:defRPr>
            </a:lvl1pPr>
            <a:lvl2pPr marL="182875" indent="-182563" algn="l" defTabSz="914377"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1"/>
                </a:solidFill>
                <a:latin typeface="+mn-lt"/>
                <a:ea typeface="+mn-ea"/>
                <a:cs typeface="+mn-cs"/>
              </a:defRPr>
            </a:lvl2pPr>
            <a:lvl3pPr marL="365751" indent="-176213" algn="l" defTabSz="914377" rtl="0" eaLnBrk="1" latinLnBrk="0" hangingPunct="1">
              <a:lnSpc>
                <a:spcPct val="100000"/>
              </a:lnSpc>
              <a:spcBef>
                <a:spcPts val="0"/>
              </a:spcBef>
              <a:spcAft>
                <a:spcPts val="600"/>
              </a:spcAft>
              <a:buFont typeface="Symbol" panose="05050102010706020507" pitchFamily="18" charset="2"/>
              <a:buChar char="-"/>
              <a:defRPr lang="en-US" sz="1600" kern="1200" dirty="0" smtClean="0">
                <a:solidFill>
                  <a:schemeClr val="tx1"/>
                </a:solidFill>
                <a:latin typeface="+mn-lt"/>
                <a:ea typeface="+mn-ea"/>
                <a:cs typeface="+mn-cs"/>
              </a:defRPr>
            </a:lvl3pPr>
            <a:lvl4pPr marL="538163" indent="-168275" algn="l" defTabSz="914377"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1"/>
                </a:solidFill>
                <a:latin typeface="+mn-lt"/>
                <a:ea typeface="+mn-ea"/>
                <a:cs typeface="+mn-cs"/>
              </a:defRPr>
            </a:lvl4pPr>
            <a:lvl5pPr marL="720725" indent="-176213" algn="l" defTabSz="914377" rtl="0" eaLnBrk="1" latinLnBrk="0" hangingPunct="1">
              <a:lnSpc>
                <a:spcPct val="100000"/>
              </a:lnSpc>
              <a:spcBef>
                <a:spcPts val="0"/>
              </a:spcBef>
              <a:spcAft>
                <a:spcPts val="600"/>
              </a:spcAft>
              <a:buFont typeface="Graphik" panose="020B0503030202060203" pitchFamily="34" charset="0"/>
              <a:buChar char="–"/>
              <a:defRPr lang="en-US" sz="1600" kern="1200" dirty="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80000"/>
              </a:lnSpc>
              <a:spcBef>
                <a:spcPts val="0"/>
              </a:spcBef>
              <a:spcAft>
                <a:spcPts val="600"/>
              </a:spcAft>
              <a:buClrTx/>
              <a:buSzTx/>
              <a:buFont typeface="Arial" panose="020B0604020202020204" pitchFamily="34" charset="0"/>
              <a:buNone/>
              <a:tabLst/>
              <a:defRPr/>
            </a:pPr>
            <a:r>
              <a:rPr kumimoji="0" lang="en-US" sz="2200" b="1" i="0" u="none" strike="noStrike" kern="1200" cap="all" spc="0" normalizeH="0" baseline="0" noProof="0" dirty="0">
                <a:ln>
                  <a:noFill/>
                </a:ln>
                <a:solidFill>
                  <a:srgbClr val="E51421"/>
                </a:solidFill>
                <a:effectLst/>
                <a:uLnTx/>
                <a:uFillTx/>
                <a:latin typeface="Graphik Black"/>
                <a:ea typeface="+mn-ea"/>
                <a:cs typeface="+mn-cs"/>
              </a:rPr>
              <a:t>Our mission is to contribute to the swiss society during and after crisis by using each of our expertise in a targeted manner</a:t>
            </a:r>
          </a:p>
        </p:txBody>
      </p:sp>
      <p:sp>
        <p:nvSpPr>
          <p:cNvPr id="11" name="TextBox 10">
            <a:extLst>
              <a:ext uri="{FF2B5EF4-FFF2-40B4-BE49-F238E27FC236}">
                <a16:creationId xmlns:a16="http://schemas.microsoft.com/office/drawing/2014/main" id="{9AC4C9AA-BA83-45D0-B5C7-1FA838CA9302}"/>
              </a:ext>
            </a:extLst>
          </p:cNvPr>
          <p:cNvSpPr txBox="1"/>
          <p:nvPr/>
        </p:nvSpPr>
        <p:spPr>
          <a:xfrm>
            <a:off x="3008298" y="1681886"/>
            <a:ext cx="1417444" cy="277640"/>
          </a:xfrm>
          <a:prstGeom prst="rect">
            <a:avLst/>
          </a:prstGeom>
          <a:noFill/>
        </p:spPr>
        <p:txBody>
          <a:bodyPr wrap="none" lIns="0" tIns="0" rIns="0" bIns="45720" rtlCol="0" anchor="t">
            <a:noAutofit/>
          </a:bodyPr>
          <a:lstStyle/>
          <a:p>
            <a:pPr algn="ctr"/>
            <a:r>
              <a:rPr lang="de-CH" sz="1600" b="1" dirty="0">
                <a:latin typeface="+mj-lt"/>
              </a:rPr>
              <a:t>Fabio Sulser</a:t>
            </a:r>
          </a:p>
          <a:p>
            <a:pPr algn="ctr"/>
            <a:r>
              <a:rPr lang="de-CH" sz="1600" dirty="0">
                <a:latin typeface="+mj-lt"/>
              </a:rPr>
              <a:t>«Code Cookie»</a:t>
            </a:r>
          </a:p>
          <a:p>
            <a:pPr algn="ctr"/>
            <a:endParaRPr lang="de-CH" sz="1600" b="1" dirty="0">
              <a:latin typeface="+mj-lt"/>
            </a:endParaRPr>
          </a:p>
        </p:txBody>
      </p:sp>
      <p:sp>
        <p:nvSpPr>
          <p:cNvPr id="12" name="TextBox 11">
            <a:extLst>
              <a:ext uri="{FF2B5EF4-FFF2-40B4-BE49-F238E27FC236}">
                <a16:creationId xmlns:a16="http://schemas.microsoft.com/office/drawing/2014/main" id="{F5BCA128-2769-409A-AF15-4E1786E439D0}"/>
              </a:ext>
            </a:extLst>
          </p:cNvPr>
          <p:cNvSpPr txBox="1"/>
          <p:nvPr/>
        </p:nvSpPr>
        <p:spPr>
          <a:xfrm>
            <a:off x="5436522" y="1680935"/>
            <a:ext cx="1295944" cy="277640"/>
          </a:xfrm>
          <a:prstGeom prst="rect">
            <a:avLst/>
          </a:prstGeom>
          <a:noFill/>
        </p:spPr>
        <p:txBody>
          <a:bodyPr wrap="none" lIns="0" tIns="0" rIns="0" bIns="45720" rtlCol="0">
            <a:noAutofit/>
          </a:bodyPr>
          <a:lstStyle/>
          <a:p>
            <a:pPr algn="ctr"/>
            <a:r>
              <a:rPr lang="de-CH" sz="1600" b="1" dirty="0">
                <a:latin typeface="+mj-lt"/>
              </a:rPr>
              <a:t>Marco Maggiotti</a:t>
            </a:r>
          </a:p>
          <a:p>
            <a:pPr algn="ctr"/>
            <a:r>
              <a:rPr lang="de-CH" sz="1600" dirty="0">
                <a:latin typeface="+mj-lt"/>
              </a:rPr>
              <a:t>«Solution Pioneer»</a:t>
            </a:r>
          </a:p>
          <a:p>
            <a:pPr algn="ctr"/>
            <a:endParaRPr lang="de-CH" sz="1600" b="1" dirty="0">
              <a:latin typeface="+mj-lt"/>
            </a:endParaRPr>
          </a:p>
          <a:p>
            <a:pPr algn="ctr"/>
            <a:endParaRPr lang="de-CH" sz="1600" b="1" dirty="0">
              <a:latin typeface="+mj-lt"/>
            </a:endParaRPr>
          </a:p>
        </p:txBody>
      </p:sp>
      <p:sp>
        <p:nvSpPr>
          <p:cNvPr id="13" name="TextBox 12">
            <a:extLst>
              <a:ext uri="{FF2B5EF4-FFF2-40B4-BE49-F238E27FC236}">
                <a16:creationId xmlns:a16="http://schemas.microsoft.com/office/drawing/2014/main" id="{070A437B-F51F-47E0-BB29-FC1CE264B24A}"/>
              </a:ext>
            </a:extLst>
          </p:cNvPr>
          <p:cNvSpPr txBox="1"/>
          <p:nvPr/>
        </p:nvSpPr>
        <p:spPr>
          <a:xfrm>
            <a:off x="7614208" y="1681693"/>
            <a:ext cx="1602414" cy="276882"/>
          </a:xfrm>
          <a:prstGeom prst="rect">
            <a:avLst/>
          </a:prstGeom>
          <a:noFill/>
        </p:spPr>
        <p:txBody>
          <a:bodyPr wrap="none" lIns="0" tIns="0" rIns="0" bIns="45720" rtlCol="0">
            <a:noAutofit/>
          </a:bodyPr>
          <a:lstStyle/>
          <a:p>
            <a:pPr algn="ctr"/>
            <a:r>
              <a:rPr lang="de-CH" sz="1600" b="1" dirty="0">
                <a:latin typeface="+mj-lt"/>
              </a:rPr>
              <a:t>Mario Salecker</a:t>
            </a:r>
          </a:p>
          <a:p>
            <a:pPr algn="ctr"/>
            <a:r>
              <a:rPr lang="de-CH" sz="1600" dirty="0">
                <a:latin typeface="+mj-lt"/>
              </a:rPr>
              <a:t>«Super Mario»</a:t>
            </a:r>
          </a:p>
          <a:p>
            <a:pPr algn="ctr"/>
            <a:endParaRPr lang="de-CH" sz="1600" b="1" dirty="0">
              <a:latin typeface="+mj-lt"/>
            </a:endParaRPr>
          </a:p>
          <a:p>
            <a:pPr algn="ctr"/>
            <a:endParaRPr lang="de-CH" sz="1600" b="1" dirty="0">
              <a:latin typeface="+mj-lt"/>
            </a:endParaRPr>
          </a:p>
        </p:txBody>
      </p:sp>
      <p:sp>
        <p:nvSpPr>
          <p:cNvPr id="14" name="TextBox 13">
            <a:extLst>
              <a:ext uri="{FF2B5EF4-FFF2-40B4-BE49-F238E27FC236}">
                <a16:creationId xmlns:a16="http://schemas.microsoft.com/office/drawing/2014/main" id="{FAC12674-70C3-471F-BDA4-D858B865D77C}"/>
              </a:ext>
            </a:extLst>
          </p:cNvPr>
          <p:cNvSpPr txBox="1"/>
          <p:nvPr/>
        </p:nvSpPr>
        <p:spPr>
          <a:xfrm>
            <a:off x="9753967" y="1676657"/>
            <a:ext cx="1744736" cy="271378"/>
          </a:xfrm>
          <a:prstGeom prst="rect">
            <a:avLst/>
          </a:prstGeom>
          <a:noFill/>
        </p:spPr>
        <p:txBody>
          <a:bodyPr wrap="none" lIns="0" tIns="0" rIns="0" bIns="45720" rtlCol="0" anchor="t">
            <a:noAutofit/>
          </a:bodyPr>
          <a:lstStyle/>
          <a:p>
            <a:pPr algn="ctr"/>
            <a:r>
              <a:rPr lang="de-CH" sz="1600" b="1" dirty="0">
                <a:latin typeface="+mj-lt"/>
              </a:rPr>
              <a:t>Priya Pimol</a:t>
            </a:r>
          </a:p>
          <a:p>
            <a:pPr algn="ctr"/>
            <a:r>
              <a:rPr lang="de-CH" sz="1600" dirty="0">
                <a:latin typeface="+mj-lt"/>
              </a:rPr>
              <a:t>«Boss Baby»</a:t>
            </a:r>
          </a:p>
          <a:p>
            <a:pPr algn="ctr"/>
            <a:endParaRPr lang="de-CH" sz="1600" b="1" dirty="0">
              <a:latin typeface="+mj-lt"/>
            </a:endParaRPr>
          </a:p>
          <a:p>
            <a:pPr algn="ctr"/>
            <a:endParaRPr lang="de-CH" sz="1600" b="1" dirty="0">
              <a:latin typeface="+mj-lt"/>
            </a:endParaRPr>
          </a:p>
        </p:txBody>
      </p:sp>
      <p:sp>
        <p:nvSpPr>
          <p:cNvPr id="8" name="TextBox 7">
            <a:extLst>
              <a:ext uri="{FF2B5EF4-FFF2-40B4-BE49-F238E27FC236}">
                <a16:creationId xmlns:a16="http://schemas.microsoft.com/office/drawing/2014/main" id="{222BA723-A0E7-41A0-8580-3549F7474AA6}"/>
              </a:ext>
            </a:extLst>
          </p:cNvPr>
          <p:cNvSpPr txBox="1"/>
          <p:nvPr/>
        </p:nvSpPr>
        <p:spPr>
          <a:xfrm>
            <a:off x="2834898" y="4112586"/>
            <a:ext cx="1744737" cy="1815882"/>
          </a:xfrm>
          <a:prstGeom prst="rect">
            <a:avLst/>
          </a:prstGeom>
          <a:noFill/>
        </p:spPr>
        <p:txBody>
          <a:bodyPr wrap="square" lIns="0" tIns="0" rIns="0" bIns="45720" rtlCol="0">
            <a:spAutoFit/>
          </a:bodyPr>
          <a:lstStyle/>
          <a:p>
            <a:pPr marL="171450" indent="-171450">
              <a:buFont typeface="Wingdings" panose="05000000000000000000" pitchFamily="2" charset="2"/>
              <a:buChar char="§"/>
            </a:pPr>
            <a:r>
              <a:rPr lang="en-US" sz="1050" dirty="0"/>
              <a:t>Tech Lead Data and Automation at KREATIZE (former Accenture) </a:t>
            </a:r>
          </a:p>
          <a:p>
            <a:endParaRPr lang="de-CH" sz="1050" dirty="0"/>
          </a:p>
          <a:p>
            <a:pPr marL="171450" indent="-171450">
              <a:buFont typeface="Wingdings" panose="05000000000000000000" pitchFamily="2" charset="2"/>
              <a:buChar char="§"/>
            </a:pPr>
            <a:r>
              <a:rPr lang="de-CH" sz="1050" dirty="0"/>
              <a:t>Studied computer science </a:t>
            </a:r>
          </a:p>
          <a:p>
            <a:endParaRPr lang="de-CH" sz="1050" dirty="0"/>
          </a:p>
          <a:p>
            <a:pPr marL="171450" indent="-171450">
              <a:buFont typeface="Wingdings" panose="05000000000000000000" pitchFamily="2" charset="2"/>
              <a:buChar char="§"/>
            </a:pPr>
            <a:r>
              <a:rPr lang="de-CH" sz="1050" dirty="0"/>
              <a:t>«I use this hackathon as an excuse for a reunion with my colleagues»</a:t>
            </a:r>
          </a:p>
          <a:p>
            <a:endParaRPr lang="de-CH" sz="1000" dirty="0"/>
          </a:p>
        </p:txBody>
      </p:sp>
      <p:sp>
        <p:nvSpPr>
          <p:cNvPr id="18" name="TextBox 17">
            <a:extLst>
              <a:ext uri="{FF2B5EF4-FFF2-40B4-BE49-F238E27FC236}">
                <a16:creationId xmlns:a16="http://schemas.microsoft.com/office/drawing/2014/main" id="{4C18D303-FC17-4972-90FB-616FB069F7DA}"/>
              </a:ext>
            </a:extLst>
          </p:cNvPr>
          <p:cNvSpPr txBox="1"/>
          <p:nvPr/>
        </p:nvSpPr>
        <p:spPr>
          <a:xfrm>
            <a:off x="5212126" y="4112587"/>
            <a:ext cx="1744737" cy="1815882"/>
          </a:xfrm>
          <a:prstGeom prst="rect">
            <a:avLst/>
          </a:prstGeom>
          <a:noFill/>
        </p:spPr>
        <p:txBody>
          <a:bodyPr wrap="square" lIns="0" tIns="0" rIns="0" bIns="45720" rtlCol="0" anchor="t">
            <a:spAutoFit/>
          </a:bodyPr>
          <a:lstStyle/>
          <a:p>
            <a:pPr marL="171450" indent="-171450">
              <a:buFont typeface="Wingdings" panose="05000000000000000000" pitchFamily="2" charset="2"/>
              <a:buChar char="§"/>
            </a:pPr>
            <a:r>
              <a:rPr lang="de-CH" sz="1050" dirty="0"/>
              <a:t>Solution Architect at Accenture</a:t>
            </a:r>
          </a:p>
          <a:p>
            <a:endParaRPr lang="de-CH" sz="1050" dirty="0"/>
          </a:p>
          <a:p>
            <a:pPr marL="171450" indent="-171450">
              <a:buFont typeface="Wingdings" panose="05000000000000000000" pitchFamily="2" charset="2"/>
              <a:buChar char="§"/>
            </a:pPr>
            <a:r>
              <a:rPr lang="de-CH" sz="1050" dirty="0"/>
              <a:t>Software Engineer</a:t>
            </a:r>
          </a:p>
          <a:p>
            <a:endParaRPr lang="de-CH" sz="1050" dirty="0"/>
          </a:p>
          <a:p>
            <a:pPr marL="171450" indent="-171450">
              <a:buFont typeface="Wingdings" panose="05000000000000000000" pitchFamily="2" charset="2"/>
              <a:buChar char="§"/>
            </a:pPr>
            <a:r>
              <a:rPr lang="de-CH" sz="1050" dirty="0"/>
              <a:t>«It’s not me that behave like Stitch, it’s Stitch that behave like me»</a:t>
            </a:r>
            <a:endParaRPr lang="en-US" sz="1050" dirty="0"/>
          </a:p>
          <a:p>
            <a:endParaRPr lang="de-CH" sz="1050" dirty="0"/>
          </a:p>
          <a:p>
            <a:pPr marL="171450" indent="-171450">
              <a:buFont typeface="Wingdings" panose="05000000000000000000" pitchFamily="2" charset="2"/>
              <a:buChar char="§"/>
            </a:pPr>
            <a:endParaRPr lang="de-CH" sz="1050" dirty="0"/>
          </a:p>
          <a:p>
            <a:endParaRPr lang="de-CH" sz="1000" dirty="0"/>
          </a:p>
        </p:txBody>
      </p:sp>
      <p:sp>
        <p:nvSpPr>
          <p:cNvPr id="20" name="TextBox 19">
            <a:extLst>
              <a:ext uri="{FF2B5EF4-FFF2-40B4-BE49-F238E27FC236}">
                <a16:creationId xmlns:a16="http://schemas.microsoft.com/office/drawing/2014/main" id="{EAEA9D60-2029-439D-82FE-11CA38919E01}"/>
              </a:ext>
            </a:extLst>
          </p:cNvPr>
          <p:cNvSpPr txBox="1"/>
          <p:nvPr/>
        </p:nvSpPr>
        <p:spPr>
          <a:xfrm>
            <a:off x="7543046" y="4112587"/>
            <a:ext cx="1744737" cy="1654299"/>
          </a:xfrm>
          <a:prstGeom prst="rect">
            <a:avLst/>
          </a:prstGeom>
          <a:noFill/>
        </p:spPr>
        <p:txBody>
          <a:bodyPr wrap="square" lIns="0" tIns="0" rIns="0" bIns="45720" rtlCol="0">
            <a:spAutoFit/>
          </a:bodyPr>
          <a:lstStyle/>
          <a:p>
            <a:pPr marL="171450" indent="-171450">
              <a:buFont typeface="Wingdings" panose="05000000000000000000" pitchFamily="2" charset="2"/>
              <a:buChar char="§"/>
            </a:pPr>
            <a:r>
              <a:rPr lang="en-US" sz="1050" dirty="0"/>
              <a:t>Solution Architect at Accenture</a:t>
            </a:r>
          </a:p>
          <a:p>
            <a:endParaRPr lang="en-US" sz="1050" dirty="0"/>
          </a:p>
          <a:p>
            <a:pPr marL="171450" indent="-171450">
              <a:buFont typeface="Wingdings" panose="05000000000000000000" pitchFamily="2" charset="2"/>
              <a:buChar char="§"/>
            </a:pPr>
            <a:r>
              <a:rPr lang="en-US" sz="1050" dirty="0"/>
              <a:t>Studied computer science 20 years ago</a:t>
            </a:r>
          </a:p>
          <a:p>
            <a:endParaRPr lang="en-US" sz="1050" dirty="0"/>
          </a:p>
          <a:p>
            <a:pPr marL="171450" indent="-171450">
              <a:buFont typeface="Wingdings" panose="05000000000000000000" pitchFamily="2" charset="2"/>
              <a:buChar char="§"/>
            </a:pPr>
            <a:r>
              <a:rPr lang="de-CH" sz="1050" dirty="0"/>
              <a:t>«I’m here to save the world...or project»</a:t>
            </a:r>
            <a:endParaRPr lang="en-US" sz="1050" dirty="0"/>
          </a:p>
          <a:p>
            <a:pPr marL="171450" indent="-171450">
              <a:buFont typeface="Wingdings" panose="05000000000000000000" pitchFamily="2" charset="2"/>
              <a:buChar char="§"/>
            </a:pPr>
            <a:endParaRPr lang="en-US" sz="1050" dirty="0"/>
          </a:p>
          <a:p>
            <a:endParaRPr lang="de-CH" sz="1000" dirty="0"/>
          </a:p>
        </p:txBody>
      </p:sp>
      <p:sp>
        <p:nvSpPr>
          <p:cNvPr id="22" name="TextBox 21">
            <a:extLst>
              <a:ext uri="{FF2B5EF4-FFF2-40B4-BE49-F238E27FC236}">
                <a16:creationId xmlns:a16="http://schemas.microsoft.com/office/drawing/2014/main" id="{B6D60724-6C9E-43C4-A4B3-9E52EC30392E}"/>
              </a:ext>
            </a:extLst>
          </p:cNvPr>
          <p:cNvSpPr txBox="1"/>
          <p:nvPr/>
        </p:nvSpPr>
        <p:spPr>
          <a:xfrm>
            <a:off x="9753966" y="4112586"/>
            <a:ext cx="1839606" cy="1331134"/>
          </a:xfrm>
          <a:prstGeom prst="rect">
            <a:avLst/>
          </a:prstGeom>
          <a:noFill/>
        </p:spPr>
        <p:txBody>
          <a:bodyPr wrap="square" lIns="0" tIns="0" rIns="0" bIns="45720" rtlCol="0">
            <a:spAutoFit/>
          </a:bodyPr>
          <a:lstStyle/>
          <a:p>
            <a:pPr marL="171450" indent="-171450">
              <a:buFont typeface="Wingdings" panose="05000000000000000000" pitchFamily="2" charset="2"/>
              <a:buChar char="§"/>
            </a:pPr>
            <a:r>
              <a:rPr lang="en-US" sz="1050" dirty="0"/>
              <a:t>IT Consultant at Accenture</a:t>
            </a:r>
          </a:p>
          <a:p>
            <a:endParaRPr lang="en-US" sz="1050" dirty="0"/>
          </a:p>
          <a:p>
            <a:pPr marL="171450" indent="-171450">
              <a:buFont typeface="Wingdings" panose="05000000000000000000" pitchFamily="2" charset="2"/>
              <a:buChar char="§"/>
            </a:pPr>
            <a:r>
              <a:rPr lang="en-US" sz="1050" dirty="0"/>
              <a:t>Master in Business Administration</a:t>
            </a:r>
          </a:p>
          <a:p>
            <a:endParaRPr lang="en-US" sz="1050" dirty="0"/>
          </a:p>
          <a:p>
            <a:pPr marL="171450" indent="-171450">
              <a:buFont typeface="Wingdings" panose="05000000000000000000" pitchFamily="2" charset="2"/>
              <a:buChar char="§"/>
            </a:pPr>
            <a:r>
              <a:rPr lang="de-CH" sz="1050" dirty="0"/>
              <a:t>«I’m A-sian, not B-sian»</a:t>
            </a:r>
          </a:p>
          <a:p>
            <a:endParaRPr lang="de-CH" sz="1000" dirty="0"/>
          </a:p>
        </p:txBody>
      </p:sp>
      <p:cxnSp>
        <p:nvCxnSpPr>
          <p:cNvPr id="10" name="Straight Connector 9">
            <a:extLst>
              <a:ext uri="{FF2B5EF4-FFF2-40B4-BE49-F238E27FC236}">
                <a16:creationId xmlns:a16="http://schemas.microsoft.com/office/drawing/2014/main" id="{59169263-1BB1-46D6-92CE-1E369D83BFE8}"/>
              </a:ext>
            </a:extLst>
          </p:cNvPr>
          <p:cNvCxnSpPr/>
          <p:nvPr/>
        </p:nvCxnSpPr>
        <p:spPr>
          <a:xfrm>
            <a:off x="4857742" y="1676657"/>
            <a:ext cx="0" cy="40902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A6AFEF5-57B1-46CE-A24A-552DB5F53053}"/>
              </a:ext>
            </a:extLst>
          </p:cNvPr>
          <p:cNvCxnSpPr/>
          <p:nvPr/>
        </p:nvCxnSpPr>
        <p:spPr>
          <a:xfrm>
            <a:off x="7260355" y="1676657"/>
            <a:ext cx="0" cy="40902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219E8FE-3BC5-457F-B755-69D2EB3DF6A2}"/>
              </a:ext>
            </a:extLst>
          </p:cNvPr>
          <p:cNvCxnSpPr/>
          <p:nvPr/>
        </p:nvCxnSpPr>
        <p:spPr>
          <a:xfrm>
            <a:off x="9508833" y="1676657"/>
            <a:ext cx="0" cy="40902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hlinkClick r:id="rId2"/>
            <a:extLst>
              <a:ext uri="{FF2B5EF4-FFF2-40B4-BE49-F238E27FC236}">
                <a16:creationId xmlns:a16="http://schemas.microsoft.com/office/drawing/2014/main" id="{7C87893B-2D9D-4B05-8816-F4BB0D070F80}"/>
              </a:ext>
            </a:extLst>
          </p:cNvPr>
          <p:cNvPicPr>
            <a:picLocks noChangeAspect="1"/>
          </p:cNvPicPr>
          <p:nvPr/>
        </p:nvPicPr>
        <p:blipFill>
          <a:blip r:embed="rId3"/>
          <a:stretch>
            <a:fillRect/>
          </a:stretch>
        </p:blipFill>
        <p:spPr>
          <a:xfrm>
            <a:off x="9895544" y="2376553"/>
            <a:ext cx="1461581" cy="1461581"/>
          </a:xfrm>
          <a:prstGeom prst="ellipse">
            <a:avLst/>
          </a:prstGeom>
          <a:ln w="63500" cap="rnd">
            <a:noFill/>
          </a:ln>
          <a:effectLst/>
        </p:spPr>
      </p:pic>
      <p:sp>
        <p:nvSpPr>
          <p:cNvPr id="7" name="Footer Placeholder 6">
            <a:extLst>
              <a:ext uri="{FF2B5EF4-FFF2-40B4-BE49-F238E27FC236}">
                <a16:creationId xmlns:a16="http://schemas.microsoft.com/office/drawing/2014/main" id="{BF429041-4351-4891-938C-BA538565EA2F}"/>
              </a:ext>
            </a:extLst>
          </p:cNvPr>
          <p:cNvSpPr>
            <a:spLocks noGrp="1"/>
          </p:cNvSpPr>
          <p:nvPr>
            <p:ph type="ftr" sz="quarter" idx="16"/>
          </p:nvPr>
        </p:nvSpPr>
        <p:spPr/>
        <p:txBody>
          <a:bodyPr/>
          <a:lstStyle/>
          <a:p>
            <a:r>
              <a:rPr lang="sv-SE"/>
              <a:t>#versusvirus - Hackathon submission: Team #60</a:t>
            </a:r>
            <a:endParaRPr lang="en-US"/>
          </a:p>
        </p:txBody>
      </p:sp>
      <p:sp>
        <p:nvSpPr>
          <p:cNvPr id="24" name="TextBox 23">
            <a:extLst>
              <a:ext uri="{FF2B5EF4-FFF2-40B4-BE49-F238E27FC236}">
                <a16:creationId xmlns:a16="http://schemas.microsoft.com/office/drawing/2014/main" id="{EB0729F6-590E-4A2F-9881-D74465006996}"/>
              </a:ext>
            </a:extLst>
          </p:cNvPr>
          <p:cNvSpPr txBox="1"/>
          <p:nvPr/>
        </p:nvSpPr>
        <p:spPr>
          <a:xfrm>
            <a:off x="649540" y="1681886"/>
            <a:ext cx="1417444" cy="277640"/>
          </a:xfrm>
          <a:prstGeom prst="rect">
            <a:avLst/>
          </a:prstGeom>
          <a:noFill/>
        </p:spPr>
        <p:txBody>
          <a:bodyPr wrap="none" lIns="0" tIns="0" rIns="0" bIns="45720" rtlCol="0" anchor="t">
            <a:noAutofit/>
          </a:bodyPr>
          <a:lstStyle/>
          <a:p>
            <a:pPr algn="ctr"/>
            <a:r>
              <a:rPr lang="de-CH" sz="1600" b="1" dirty="0">
                <a:latin typeface="+mj-lt"/>
              </a:rPr>
              <a:t>Arlind Nocaj</a:t>
            </a:r>
          </a:p>
          <a:p>
            <a:pPr algn="ctr"/>
            <a:r>
              <a:rPr lang="de-CH" sz="1600" dirty="0">
                <a:latin typeface="+mj-lt"/>
              </a:rPr>
              <a:t>«Extraction Guru»</a:t>
            </a:r>
          </a:p>
          <a:p>
            <a:pPr algn="ctr"/>
            <a:endParaRPr lang="de-CH" sz="1600" b="1" dirty="0">
              <a:latin typeface="+mj-lt"/>
            </a:endParaRPr>
          </a:p>
        </p:txBody>
      </p:sp>
      <p:sp>
        <p:nvSpPr>
          <p:cNvPr id="31" name="TextBox 30">
            <a:extLst>
              <a:ext uri="{FF2B5EF4-FFF2-40B4-BE49-F238E27FC236}">
                <a16:creationId xmlns:a16="http://schemas.microsoft.com/office/drawing/2014/main" id="{4A9FB00B-898B-4607-BAEA-D3DBF1DAC280}"/>
              </a:ext>
            </a:extLst>
          </p:cNvPr>
          <p:cNvSpPr txBox="1"/>
          <p:nvPr/>
        </p:nvSpPr>
        <p:spPr>
          <a:xfrm>
            <a:off x="476140" y="4112586"/>
            <a:ext cx="1744737" cy="1815882"/>
          </a:xfrm>
          <a:prstGeom prst="rect">
            <a:avLst/>
          </a:prstGeom>
          <a:noFill/>
        </p:spPr>
        <p:txBody>
          <a:bodyPr wrap="square" lIns="0" tIns="0" rIns="0" bIns="45720" rtlCol="0">
            <a:spAutoFit/>
          </a:bodyPr>
          <a:lstStyle/>
          <a:p>
            <a:pPr marL="171450" indent="-171450">
              <a:buFont typeface="Wingdings" panose="05000000000000000000" pitchFamily="2" charset="2"/>
              <a:buChar char="§"/>
            </a:pPr>
            <a:r>
              <a:rPr lang="de-CH" sz="1050" dirty="0"/>
              <a:t>AI/ML Architect at Accenture</a:t>
            </a:r>
          </a:p>
          <a:p>
            <a:endParaRPr lang="de-CH" sz="1050" dirty="0"/>
          </a:p>
          <a:p>
            <a:pPr marL="171450" indent="-171450">
              <a:buFont typeface="Wingdings" panose="05000000000000000000" pitchFamily="2" charset="2"/>
              <a:buChar char="§"/>
            </a:pPr>
            <a:r>
              <a:rPr lang="de-CH" sz="1050" dirty="0"/>
              <a:t>PhD in computer science</a:t>
            </a:r>
          </a:p>
          <a:p>
            <a:endParaRPr lang="de-CH" sz="1050" dirty="0"/>
          </a:p>
          <a:p>
            <a:pPr marL="171450" indent="-171450">
              <a:buFont typeface="Wingdings" panose="05000000000000000000" pitchFamily="2" charset="2"/>
              <a:buChar char="§"/>
            </a:pPr>
            <a:r>
              <a:rPr lang="de-CH" sz="1050" dirty="0"/>
              <a:t>«I love to bring AHA effect to people and clients by using the power of data and ML»</a:t>
            </a:r>
          </a:p>
          <a:p>
            <a:endParaRPr lang="de-CH" sz="1000" dirty="0"/>
          </a:p>
        </p:txBody>
      </p:sp>
      <p:cxnSp>
        <p:nvCxnSpPr>
          <p:cNvPr id="32" name="Straight Connector 31">
            <a:extLst>
              <a:ext uri="{FF2B5EF4-FFF2-40B4-BE49-F238E27FC236}">
                <a16:creationId xmlns:a16="http://schemas.microsoft.com/office/drawing/2014/main" id="{657021AB-9889-4758-A3FC-92720266B1C4}"/>
              </a:ext>
            </a:extLst>
          </p:cNvPr>
          <p:cNvCxnSpPr/>
          <p:nvPr/>
        </p:nvCxnSpPr>
        <p:spPr>
          <a:xfrm>
            <a:off x="2508225" y="1676657"/>
            <a:ext cx="0" cy="409022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hlinkClick r:id="rId4"/>
            <a:extLst>
              <a:ext uri="{FF2B5EF4-FFF2-40B4-BE49-F238E27FC236}">
                <a16:creationId xmlns:a16="http://schemas.microsoft.com/office/drawing/2014/main" id="{A92BC990-5022-49FA-989E-B347E08A7DAE}"/>
              </a:ext>
            </a:extLst>
          </p:cNvPr>
          <p:cNvPicPr>
            <a:picLocks noChangeAspect="1"/>
          </p:cNvPicPr>
          <p:nvPr/>
        </p:nvPicPr>
        <p:blipFill>
          <a:blip r:embed="rId5"/>
          <a:stretch>
            <a:fillRect/>
          </a:stretch>
        </p:blipFill>
        <p:spPr>
          <a:xfrm>
            <a:off x="627473" y="2376556"/>
            <a:ext cx="1461578" cy="1461578"/>
          </a:xfrm>
          <a:prstGeom prst="ellipse">
            <a:avLst/>
          </a:prstGeom>
          <a:ln w="63500" cap="rnd">
            <a:noFill/>
          </a:ln>
          <a:effectLst/>
        </p:spPr>
      </p:pic>
      <p:pic>
        <p:nvPicPr>
          <p:cNvPr id="19460" name="Picture 4" descr="Benutzerdefinierte Leinwand Kunst Super Mario Poster Super Mario ...">
            <a:hlinkClick r:id="rId6"/>
            <a:extLst>
              <a:ext uri="{FF2B5EF4-FFF2-40B4-BE49-F238E27FC236}">
                <a16:creationId xmlns:a16="http://schemas.microsoft.com/office/drawing/2014/main" id="{ED49F933-6732-4475-9189-8BE965D07F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8122" t="2499" r="-8122" b="35606"/>
          <a:stretch/>
        </p:blipFill>
        <p:spPr bwMode="auto">
          <a:xfrm>
            <a:off x="7632585" y="2376553"/>
            <a:ext cx="1571396" cy="1461577"/>
          </a:xfrm>
          <a:prstGeom prst="ellipse">
            <a:avLst/>
          </a:prstGeom>
          <a:ln w="3175" cap="rnd">
            <a:solidFill>
              <a:schemeClr val="tx1"/>
            </a:solidFill>
          </a:ln>
          <a:effectLst/>
          <a:extLst>
            <a:ext uri="{909E8E84-426E-40DD-AFC4-6F175D3DCCD1}">
              <a14:hiddenFill xmlns:a14="http://schemas.microsoft.com/office/drawing/2010/main">
                <a:solidFill>
                  <a:srgbClr val="FFFFFF"/>
                </a:solidFill>
              </a14:hiddenFill>
            </a:ext>
          </a:extLst>
        </p:spPr>
      </p:pic>
      <p:pic>
        <p:nvPicPr>
          <p:cNvPr id="15" name="Picture 14">
            <a:hlinkClick r:id="rId8"/>
            <a:extLst>
              <a:ext uri="{FF2B5EF4-FFF2-40B4-BE49-F238E27FC236}">
                <a16:creationId xmlns:a16="http://schemas.microsoft.com/office/drawing/2014/main" id="{6AC5B4B6-5870-4EE5-B0BF-13B8897D5F08}"/>
              </a:ext>
            </a:extLst>
          </p:cNvPr>
          <p:cNvPicPr>
            <a:picLocks noChangeAspect="1"/>
          </p:cNvPicPr>
          <p:nvPr/>
        </p:nvPicPr>
        <p:blipFill>
          <a:blip r:embed="rId9"/>
          <a:stretch>
            <a:fillRect/>
          </a:stretch>
        </p:blipFill>
        <p:spPr>
          <a:xfrm>
            <a:off x="5353705" y="2376553"/>
            <a:ext cx="1461577" cy="1461577"/>
          </a:xfrm>
          <a:prstGeom prst="ellipse">
            <a:avLst/>
          </a:prstGeom>
          <a:ln w="63500" cap="rnd">
            <a:noFill/>
          </a:ln>
          <a:effectLst/>
        </p:spPr>
      </p:pic>
      <p:pic>
        <p:nvPicPr>
          <p:cNvPr id="17" name="Picture 16">
            <a:hlinkClick r:id="rId10"/>
            <a:extLst>
              <a:ext uri="{FF2B5EF4-FFF2-40B4-BE49-F238E27FC236}">
                <a16:creationId xmlns:a16="http://schemas.microsoft.com/office/drawing/2014/main" id="{6ABBD676-E6AA-421F-9606-EE24FD75A0D9}"/>
              </a:ext>
            </a:extLst>
          </p:cNvPr>
          <p:cNvPicPr>
            <a:picLocks noChangeAspect="1"/>
          </p:cNvPicPr>
          <p:nvPr/>
        </p:nvPicPr>
        <p:blipFill>
          <a:blip r:embed="rId11"/>
          <a:stretch>
            <a:fillRect/>
          </a:stretch>
        </p:blipFill>
        <p:spPr>
          <a:xfrm>
            <a:off x="2986232" y="2376555"/>
            <a:ext cx="1461575" cy="1461575"/>
          </a:xfrm>
          <a:prstGeom prst="ellipse">
            <a:avLst/>
          </a:prstGeom>
          <a:ln w="63500" cap="rnd">
            <a:noFill/>
          </a:ln>
          <a:effectLst/>
        </p:spPr>
      </p:pic>
    </p:spTree>
    <p:extLst>
      <p:ext uri="{BB962C8B-B14F-4D97-AF65-F5344CB8AC3E}">
        <p14:creationId xmlns:p14="http://schemas.microsoft.com/office/powerpoint/2010/main" val="1270173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05D1CF-B009-4F5E-BDFD-A8146E787400}"/>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4" name="Title 3">
            <a:extLst>
              <a:ext uri="{FF2B5EF4-FFF2-40B4-BE49-F238E27FC236}">
                <a16:creationId xmlns:a16="http://schemas.microsoft.com/office/drawing/2014/main" id="{9A6C1D53-2489-47E5-B7BF-143DC8F276EB}"/>
              </a:ext>
            </a:extLst>
          </p:cNvPr>
          <p:cNvSpPr>
            <a:spLocks noGrp="1"/>
          </p:cNvSpPr>
          <p:nvPr>
            <p:ph type="title"/>
          </p:nvPr>
        </p:nvSpPr>
        <p:spPr/>
        <p:txBody>
          <a:bodyPr>
            <a:normAutofit/>
          </a:bodyPr>
          <a:lstStyle/>
          <a:p>
            <a:r>
              <a:rPr lang="de-CH"/>
              <a:t>Content</a:t>
            </a:r>
            <a:endParaRPr lang="en-US"/>
          </a:p>
        </p:txBody>
      </p:sp>
      <p:grpSp>
        <p:nvGrpSpPr>
          <p:cNvPr id="64" name="Group 63">
            <a:extLst>
              <a:ext uri="{FF2B5EF4-FFF2-40B4-BE49-F238E27FC236}">
                <a16:creationId xmlns:a16="http://schemas.microsoft.com/office/drawing/2014/main" id="{86F8BF3E-2658-4BEB-AF65-70E10BD91CCC}"/>
              </a:ext>
            </a:extLst>
          </p:cNvPr>
          <p:cNvGrpSpPr>
            <a:grpSpLocks/>
          </p:cNvGrpSpPr>
          <p:nvPr/>
        </p:nvGrpSpPr>
        <p:grpSpPr>
          <a:xfrm>
            <a:off x="0" y="1826836"/>
            <a:ext cx="1200008" cy="658199"/>
            <a:chOff x="12235" y="1561531"/>
            <a:chExt cx="1217952" cy="658199"/>
          </a:xfrm>
          <a:solidFill>
            <a:srgbClr val="ECB7BB"/>
          </a:solidFill>
        </p:grpSpPr>
        <p:grpSp>
          <p:nvGrpSpPr>
            <p:cNvPr id="65" name="Group 64">
              <a:extLst>
                <a:ext uri="{FF2B5EF4-FFF2-40B4-BE49-F238E27FC236}">
                  <a16:creationId xmlns:a16="http://schemas.microsoft.com/office/drawing/2014/main" id="{EC6166F7-75CE-4FF5-B410-BC7842802970}"/>
                </a:ext>
              </a:extLst>
            </p:cNvPr>
            <p:cNvGrpSpPr/>
            <p:nvPr/>
          </p:nvGrpSpPr>
          <p:grpSpPr>
            <a:xfrm flipH="1">
              <a:off x="571988" y="1561531"/>
              <a:ext cx="658199" cy="658199"/>
              <a:chOff x="-225623" y="1512572"/>
              <a:chExt cx="723900" cy="723900"/>
            </a:xfrm>
            <a:grpFill/>
          </p:grpSpPr>
          <p:sp>
            <p:nvSpPr>
              <p:cNvPr id="67" name="Freeform: Shape 66">
                <a:extLst>
                  <a:ext uri="{FF2B5EF4-FFF2-40B4-BE49-F238E27FC236}">
                    <a16:creationId xmlns:a16="http://schemas.microsoft.com/office/drawing/2014/main" id="{B914A84A-60CF-491A-9602-C4626846CD2A}"/>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68" name="Oval 67">
                <a:extLst>
                  <a:ext uri="{FF2B5EF4-FFF2-40B4-BE49-F238E27FC236}">
                    <a16:creationId xmlns:a16="http://schemas.microsoft.com/office/drawing/2014/main" id="{C09DACA6-EAE6-4CD7-B0D7-83429761D4C6}"/>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6" name="Rectangle 65">
              <a:extLst>
                <a:ext uri="{FF2B5EF4-FFF2-40B4-BE49-F238E27FC236}">
                  <a16:creationId xmlns:a16="http://schemas.microsoft.com/office/drawing/2014/main" id="{B5DD7AB4-E881-41C2-A526-53F2F2AD747C}"/>
                </a:ext>
              </a:extLst>
            </p:cNvPr>
            <p:cNvSpPr/>
            <p:nvPr/>
          </p:nvSpPr>
          <p:spPr>
            <a:xfrm>
              <a:off x="12235" y="1561531"/>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9" name="Rectangle 68">
            <a:extLst>
              <a:ext uri="{FF2B5EF4-FFF2-40B4-BE49-F238E27FC236}">
                <a16:creationId xmlns:a16="http://schemas.microsoft.com/office/drawing/2014/main" id="{B201AD5F-38B7-46E8-A4EE-079A5E83BC29}"/>
              </a:ext>
            </a:extLst>
          </p:cNvPr>
          <p:cNvSpPr/>
          <p:nvPr/>
        </p:nvSpPr>
        <p:spPr>
          <a:xfrm>
            <a:off x="1571001" y="3574667"/>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0" dirty="0">
                <a:solidFill>
                  <a:srgbClr val="969696"/>
                </a:solidFill>
                <a:latin typeface="Graphik Black" panose="020B0A03030202060203" pitchFamily="34" charset="0"/>
                <a:cs typeface="Arial" panose="020B0604020202020204" pitchFamily="34" charset="0"/>
              </a:rPr>
              <a:t>WHO WILL USE IT</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0" name="Rectangle 69">
            <a:extLst>
              <a:ext uri="{FF2B5EF4-FFF2-40B4-BE49-F238E27FC236}">
                <a16:creationId xmlns:a16="http://schemas.microsoft.com/office/drawing/2014/main" id="{F8424ED8-92BA-4307-A1A9-AC059943A67A}"/>
              </a:ext>
            </a:extLst>
          </p:cNvPr>
          <p:cNvSpPr/>
          <p:nvPr/>
        </p:nvSpPr>
        <p:spPr>
          <a:xfrm>
            <a:off x="1571001" y="2772968"/>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WHAT </a:t>
            </a:r>
            <a:r>
              <a:rPr lang="en-US" sz="2400" kern="0" dirty="0">
                <a:solidFill>
                  <a:srgbClr val="969696"/>
                </a:solidFill>
                <a:latin typeface="Graphik Black" panose="020B0A03030202060203" pitchFamily="34" charset="0"/>
                <a:cs typeface="Arial" panose="020B0604020202020204" pitchFamily="34" charset="0"/>
              </a:rPr>
              <a:t>IS THE FORM RELIEVER</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1" name="Rectangle 70">
            <a:extLst>
              <a:ext uri="{FF2B5EF4-FFF2-40B4-BE49-F238E27FC236}">
                <a16:creationId xmlns:a16="http://schemas.microsoft.com/office/drawing/2014/main" id="{ECC381C5-1AF9-4155-A445-1F5E0B0C6BF5}"/>
              </a:ext>
            </a:extLst>
          </p:cNvPr>
          <p:cNvSpPr/>
          <p:nvPr/>
        </p:nvSpPr>
        <p:spPr>
          <a:xfrm>
            <a:off x="1571001" y="4376366"/>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HOW THE FORM RELIEVER CAN BE USED</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5C0346D0-DF8F-4A59-8228-010744E8F679}"/>
              </a:ext>
            </a:extLst>
          </p:cNvPr>
          <p:cNvSpPr/>
          <p:nvPr/>
        </p:nvSpPr>
        <p:spPr>
          <a:xfrm>
            <a:off x="1571001" y="1601938"/>
            <a:ext cx="10239999" cy="1107996"/>
          </a:xfrm>
          <a:prstGeom prst="rect">
            <a:avLst/>
          </a:prstGeom>
          <a:noFill/>
          <a:ln w="25400" cap="flat" cmpd="sng" algn="ctr">
            <a:no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WHY OUR PRODUCT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rPr>
              <a:t> </a:t>
            </a:r>
          </a:p>
        </p:txBody>
      </p:sp>
      <p:cxnSp>
        <p:nvCxnSpPr>
          <p:cNvPr id="75" name="Straight Connector 74">
            <a:extLst>
              <a:ext uri="{FF2B5EF4-FFF2-40B4-BE49-F238E27FC236}">
                <a16:creationId xmlns:a16="http://schemas.microsoft.com/office/drawing/2014/main" id="{44AD8C09-E86D-4256-89CA-14B88C562246}"/>
              </a:ext>
            </a:extLst>
          </p:cNvPr>
          <p:cNvCxnSpPr>
            <a:cxnSpLocks/>
          </p:cNvCxnSpPr>
          <p:nvPr/>
        </p:nvCxnSpPr>
        <p:spPr>
          <a:xfrm>
            <a:off x="1571001" y="2556785"/>
            <a:ext cx="10239999" cy="0"/>
          </a:xfrm>
          <a:prstGeom prst="line">
            <a:avLst/>
          </a:prstGeom>
          <a:noFill/>
          <a:ln w="6350" cap="flat" cmpd="sng" algn="ctr">
            <a:solidFill>
              <a:srgbClr val="969696"/>
            </a:solidFill>
            <a:prstDash val="dash"/>
          </a:ln>
          <a:effectLst/>
        </p:spPr>
      </p:cxnSp>
      <p:cxnSp>
        <p:nvCxnSpPr>
          <p:cNvPr id="76" name="Straight Connector 75">
            <a:extLst>
              <a:ext uri="{FF2B5EF4-FFF2-40B4-BE49-F238E27FC236}">
                <a16:creationId xmlns:a16="http://schemas.microsoft.com/office/drawing/2014/main" id="{0E653815-EAE3-487B-832E-66F8F2648CD9}"/>
              </a:ext>
            </a:extLst>
          </p:cNvPr>
          <p:cNvCxnSpPr>
            <a:cxnSpLocks/>
          </p:cNvCxnSpPr>
          <p:nvPr/>
        </p:nvCxnSpPr>
        <p:spPr>
          <a:xfrm>
            <a:off x="1571001" y="3358484"/>
            <a:ext cx="10239999" cy="0"/>
          </a:xfrm>
          <a:prstGeom prst="line">
            <a:avLst/>
          </a:prstGeom>
          <a:noFill/>
          <a:ln w="6350" cap="flat" cmpd="sng" algn="ctr">
            <a:solidFill>
              <a:srgbClr val="969696"/>
            </a:solidFill>
            <a:prstDash val="dash"/>
          </a:ln>
          <a:effectLst/>
        </p:spPr>
      </p:cxnSp>
      <p:cxnSp>
        <p:nvCxnSpPr>
          <p:cNvPr id="77" name="Straight Connector 76">
            <a:extLst>
              <a:ext uri="{FF2B5EF4-FFF2-40B4-BE49-F238E27FC236}">
                <a16:creationId xmlns:a16="http://schemas.microsoft.com/office/drawing/2014/main" id="{C65407D6-3684-4DD7-970F-5D3C17FD804D}"/>
              </a:ext>
            </a:extLst>
          </p:cNvPr>
          <p:cNvCxnSpPr>
            <a:cxnSpLocks/>
          </p:cNvCxnSpPr>
          <p:nvPr/>
        </p:nvCxnSpPr>
        <p:spPr>
          <a:xfrm>
            <a:off x="1571001" y="4160183"/>
            <a:ext cx="10239999" cy="0"/>
          </a:xfrm>
          <a:prstGeom prst="line">
            <a:avLst/>
          </a:prstGeom>
          <a:noFill/>
          <a:ln w="6350" cap="flat" cmpd="sng" algn="ctr">
            <a:solidFill>
              <a:srgbClr val="969696"/>
            </a:solidFill>
            <a:prstDash val="dash"/>
          </a:ln>
          <a:effectLst/>
        </p:spPr>
      </p:cxnSp>
      <p:cxnSp>
        <p:nvCxnSpPr>
          <p:cNvPr id="78" name="Straight Connector 77">
            <a:extLst>
              <a:ext uri="{FF2B5EF4-FFF2-40B4-BE49-F238E27FC236}">
                <a16:creationId xmlns:a16="http://schemas.microsoft.com/office/drawing/2014/main" id="{C17CBC45-17E5-4E8D-8208-0AC903581F6D}"/>
              </a:ext>
            </a:extLst>
          </p:cNvPr>
          <p:cNvCxnSpPr>
            <a:cxnSpLocks/>
          </p:cNvCxnSpPr>
          <p:nvPr/>
        </p:nvCxnSpPr>
        <p:spPr>
          <a:xfrm>
            <a:off x="1571001" y="4961882"/>
            <a:ext cx="10239999" cy="0"/>
          </a:xfrm>
          <a:prstGeom prst="line">
            <a:avLst/>
          </a:prstGeom>
          <a:noFill/>
          <a:ln w="6350" cap="flat" cmpd="sng" algn="ctr">
            <a:solidFill>
              <a:srgbClr val="969696"/>
            </a:solidFill>
            <a:prstDash val="dash"/>
          </a:ln>
          <a:effectLst/>
        </p:spPr>
      </p:cxnSp>
      <p:grpSp>
        <p:nvGrpSpPr>
          <p:cNvPr id="80" name="Group 79">
            <a:extLst>
              <a:ext uri="{FF2B5EF4-FFF2-40B4-BE49-F238E27FC236}">
                <a16:creationId xmlns:a16="http://schemas.microsoft.com/office/drawing/2014/main" id="{A6D5090C-BB46-4794-8648-5FA7E8F16EEA}"/>
              </a:ext>
            </a:extLst>
          </p:cNvPr>
          <p:cNvGrpSpPr>
            <a:grpSpLocks/>
          </p:cNvGrpSpPr>
          <p:nvPr/>
        </p:nvGrpSpPr>
        <p:grpSpPr>
          <a:xfrm>
            <a:off x="0" y="2628535"/>
            <a:ext cx="1200008" cy="658199"/>
            <a:chOff x="0" y="1512572"/>
            <a:chExt cx="1217952" cy="658199"/>
          </a:xfrm>
          <a:solidFill>
            <a:srgbClr val="5A5A5A">
              <a:lumMod val="20000"/>
              <a:lumOff val="80000"/>
            </a:srgbClr>
          </a:solidFill>
        </p:grpSpPr>
        <p:grpSp>
          <p:nvGrpSpPr>
            <p:cNvPr id="81" name="Group 80">
              <a:extLst>
                <a:ext uri="{FF2B5EF4-FFF2-40B4-BE49-F238E27FC236}">
                  <a16:creationId xmlns:a16="http://schemas.microsoft.com/office/drawing/2014/main" id="{9E44D865-FC00-45ED-9FBA-26145E869FA1}"/>
                </a:ext>
              </a:extLst>
            </p:cNvPr>
            <p:cNvGrpSpPr/>
            <p:nvPr/>
          </p:nvGrpSpPr>
          <p:grpSpPr>
            <a:xfrm flipH="1">
              <a:off x="559753" y="1512572"/>
              <a:ext cx="658199" cy="658199"/>
              <a:chOff x="-225623" y="1512572"/>
              <a:chExt cx="723900" cy="723900"/>
            </a:xfrm>
            <a:grpFill/>
          </p:grpSpPr>
          <p:sp>
            <p:nvSpPr>
              <p:cNvPr id="83" name="Freeform: Shape 82">
                <a:extLst>
                  <a:ext uri="{FF2B5EF4-FFF2-40B4-BE49-F238E27FC236}">
                    <a16:creationId xmlns:a16="http://schemas.microsoft.com/office/drawing/2014/main" id="{F17F5328-2127-4AC9-8331-7BAC60823299}"/>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4" name="Oval 83">
                <a:extLst>
                  <a:ext uri="{FF2B5EF4-FFF2-40B4-BE49-F238E27FC236}">
                    <a16:creationId xmlns:a16="http://schemas.microsoft.com/office/drawing/2014/main" id="{8D840625-998A-47D4-9547-B13D02F57DC0}"/>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2" name="Rectangle 81">
              <a:extLst>
                <a:ext uri="{FF2B5EF4-FFF2-40B4-BE49-F238E27FC236}">
                  <a16:creationId xmlns:a16="http://schemas.microsoft.com/office/drawing/2014/main" id="{2826CF70-5EDB-4EF9-AC6A-EC41E67681D3}"/>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85" name="Group 84">
            <a:extLst>
              <a:ext uri="{FF2B5EF4-FFF2-40B4-BE49-F238E27FC236}">
                <a16:creationId xmlns:a16="http://schemas.microsoft.com/office/drawing/2014/main" id="{66176E7B-66FB-4F5F-9E15-1DC3041CF6BE}"/>
              </a:ext>
            </a:extLst>
          </p:cNvPr>
          <p:cNvGrpSpPr>
            <a:grpSpLocks/>
          </p:cNvGrpSpPr>
          <p:nvPr/>
        </p:nvGrpSpPr>
        <p:grpSpPr>
          <a:xfrm>
            <a:off x="0" y="3430234"/>
            <a:ext cx="1200008" cy="658199"/>
            <a:chOff x="0" y="1512572"/>
            <a:chExt cx="1217952" cy="658199"/>
          </a:xfrm>
          <a:solidFill>
            <a:srgbClr val="5A5A5A">
              <a:lumMod val="20000"/>
              <a:lumOff val="80000"/>
            </a:srgbClr>
          </a:solidFill>
        </p:grpSpPr>
        <p:grpSp>
          <p:nvGrpSpPr>
            <p:cNvPr id="86" name="Group 85">
              <a:extLst>
                <a:ext uri="{FF2B5EF4-FFF2-40B4-BE49-F238E27FC236}">
                  <a16:creationId xmlns:a16="http://schemas.microsoft.com/office/drawing/2014/main" id="{62CFE5A8-DDA5-4574-A5E5-35B63B654361}"/>
                </a:ext>
              </a:extLst>
            </p:cNvPr>
            <p:cNvGrpSpPr/>
            <p:nvPr/>
          </p:nvGrpSpPr>
          <p:grpSpPr>
            <a:xfrm flipH="1">
              <a:off x="559753" y="1512572"/>
              <a:ext cx="658199" cy="658199"/>
              <a:chOff x="-225623" y="1512572"/>
              <a:chExt cx="723900" cy="723900"/>
            </a:xfrm>
            <a:grpFill/>
          </p:grpSpPr>
          <p:sp>
            <p:nvSpPr>
              <p:cNvPr id="88" name="Freeform: Shape 87">
                <a:extLst>
                  <a:ext uri="{FF2B5EF4-FFF2-40B4-BE49-F238E27FC236}">
                    <a16:creationId xmlns:a16="http://schemas.microsoft.com/office/drawing/2014/main" id="{211C373B-C87D-4A2C-97C1-EF3252AE25ED}"/>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9" name="Oval 88">
                <a:extLst>
                  <a:ext uri="{FF2B5EF4-FFF2-40B4-BE49-F238E27FC236}">
                    <a16:creationId xmlns:a16="http://schemas.microsoft.com/office/drawing/2014/main" id="{EC94F3C9-89B4-4A8D-B890-F723BBDB972F}"/>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7" name="Rectangle 86">
              <a:extLst>
                <a:ext uri="{FF2B5EF4-FFF2-40B4-BE49-F238E27FC236}">
                  <a16:creationId xmlns:a16="http://schemas.microsoft.com/office/drawing/2014/main" id="{F093EE10-C28B-40D1-911F-530E770C2FBD}"/>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90" name="Group 89">
            <a:extLst>
              <a:ext uri="{FF2B5EF4-FFF2-40B4-BE49-F238E27FC236}">
                <a16:creationId xmlns:a16="http://schemas.microsoft.com/office/drawing/2014/main" id="{CB759250-B752-4BAC-BD82-55CDD211D36E}"/>
              </a:ext>
            </a:extLst>
          </p:cNvPr>
          <p:cNvGrpSpPr>
            <a:grpSpLocks/>
          </p:cNvGrpSpPr>
          <p:nvPr/>
        </p:nvGrpSpPr>
        <p:grpSpPr>
          <a:xfrm>
            <a:off x="0" y="4231933"/>
            <a:ext cx="1200008" cy="658199"/>
            <a:chOff x="0" y="1512572"/>
            <a:chExt cx="1217952" cy="658199"/>
          </a:xfrm>
          <a:solidFill>
            <a:srgbClr val="5A5A5A">
              <a:lumMod val="20000"/>
              <a:lumOff val="80000"/>
            </a:srgbClr>
          </a:solidFill>
        </p:grpSpPr>
        <p:grpSp>
          <p:nvGrpSpPr>
            <p:cNvPr id="91" name="Group 90">
              <a:extLst>
                <a:ext uri="{FF2B5EF4-FFF2-40B4-BE49-F238E27FC236}">
                  <a16:creationId xmlns:a16="http://schemas.microsoft.com/office/drawing/2014/main" id="{95EDC9C1-BC9B-44F6-8D47-5705A4F3436A}"/>
                </a:ext>
              </a:extLst>
            </p:cNvPr>
            <p:cNvGrpSpPr/>
            <p:nvPr/>
          </p:nvGrpSpPr>
          <p:grpSpPr>
            <a:xfrm flipH="1">
              <a:off x="559753" y="1512572"/>
              <a:ext cx="658199" cy="658199"/>
              <a:chOff x="-225623" y="1512572"/>
              <a:chExt cx="723900" cy="723900"/>
            </a:xfrm>
            <a:grpFill/>
          </p:grpSpPr>
          <p:sp>
            <p:nvSpPr>
              <p:cNvPr id="93" name="Freeform: Shape 92">
                <a:extLst>
                  <a:ext uri="{FF2B5EF4-FFF2-40B4-BE49-F238E27FC236}">
                    <a16:creationId xmlns:a16="http://schemas.microsoft.com/office/drawing/2014/main" id="{5483321C-BF1A-4CD2-9FA5-6E42EF6DE2EE}"/>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94" name="Oval 93">
                <a:extLst>
                  <a:ext uri="{FF2B5EF4-FFF2-40B4-BE49-F238E27FC236}">
                    <a16:creationId xmlns:a16="http://schemas.microsoft.com/office/drawing/2014/main" id="{8054684B-FFC3-465D-830F-0FA2FD236E94}"/>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92" name="Rectangle 91">
              <a:extLst>
                <a:ext uri="{FF2B5EF4-FFF2-40B4-BE49-F238E27FC236}">
                  <a16:creationId xmlns:a16="http://schemas.microsoft.com/office/drawing/2014/main" id="{B7B4C685-402C-4050-B543-CFA69EF47F95}"/>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176" name="Group 29">
            <a:extLst>
              <a:ext uri="{FF2B5EF4-FFF2-40B4-BE49-F238E27FC236}">
                <a16:creationId xmlns:a16="http://schemas.microsoft.com/office/drawing/2014/main" id="{D18C4217-558C-4573-BE19-1F5376C0B15D}"/>
              </a:ext>
            </a:extLst>
          </p:cNvPr>
          <p:cNvGrpSpPr>
            <a:grpSpLocks noChangeAspect="1"/>
          </p:cNvGrpSpPr>
          <p:nvPr/>
        </p:nvGrpSpPr>
        <p:grpSpPr bwMode="auto">
          <a:xfrm>
            <a:off x="392383" y="4333659"/>
            <a:ext cx="459415" cy="480809"/>
            <a:chOff x="2592" y="1924"/>
            <a:chExt cx="408" cy="427"/>
          </a:xfrm>
          <a:solidFill>
            <a:schemeClr val="bg1"/>
          </a:solidFill>
        </p:grpSpPr>
        <p:sp>
          <p:nvSpPr>
            <p:cNvPr id="177" name="Freeform 30">
              <a:extLst>
                <a:ext uri="{FF2B5EF4-FFF2-40B4-BE49-F238E27FC236}">
                  <a16:creationId xmlns:a16="http://schemas.microsoft.com/office/drawing/2014/main" id="{0CDC2AD1-9FB1-48C4-9864-DDB79C69EA3C}"/>
                </a:ext>
              </a:extLst>
            </p:cNvPr>
            <p:cNvSpPr>
              <a:spLocks noEditPoints="1"/>
            </p:cNvSpPr>
            <p:nvPr/>
          </p:nvSpPr>
          <p:spPr bwMode="auto">
            <a:xfrm>
              <a:off x="2592" y="1924"/>
              <a:ext cx="408" cy="71"/>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8" name="Freeform 31">
              <a:extLst>
                <a:ext uri="{FF2B5EF4-FFF2-40B4-BE49-F238E27FC236}">
                  <a16:creationId xmlns:a16="http://schemas.microsoft.com/office/drawing/2014/main" id="{426D9989-FE45-4129-B570-498E285D6B7D}"/>
                </a:ext>
              </a:extLst>
            </p:cNvPr>
            <p:cNvSpPr>
              <a:spLocks/>
            </p:cNvSpPr>
            <p:nvPr/>
          </p:nvSpPr>
          <p:spPr bwMode="auto">
            <a:xfrm>
              <a:off x="2594" y="2226"/>
              <a:ext cx="406"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9" name="Freeform 32">
              <a:extLst>
                <a:ext uri="{FF2B5EF4-FFF2-40B4-BE49-F238E27FC236}">
                  <a16:creationId xmlns:a16="http://schemas.microsoft.com/office/drawing/2014/main" id="{2996FE52-0D2E-4ED5-88DA-162E85275BA9}"/>
                </a:ext>
              </a:extLst>
            </p:cNvPr>
            <p:cNvSpPr>
              <a:spLocks noEditPoints="1"/>
            </p:cNvSpPr>
            <p:nvPr/>
          </p:nvSpPr>
          <p:spPr bwMode="auto">
            <a:xfrm>
              <a:off x="2628" y="1978"/>
              <a:ext cx="337" cy="266"/>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0" name="Rectangle 33">
              <a:extLst>
                <a:ext uri="{FF2B5EF4-FFF2-40B4-BE49-F238E27FC236}">
                  <a16:creationId xmlns:a16="http://schemas.microsoft.com/office/drawing/2014/main" id="{99B769D9-9E60-48BC-9DBE-3F1A4AB98543}"/>
                </a:ext>
              </a:extLst>
            </p:cNvPr>
            <p:cNvSpPr>
              <a:spLocks noChangeArrowheads="1"/>
            </p:cNvSpPr>
            <p:nvPr/>
          </p:nvSpPr>
          <p:spPr bwMode="auto">
            <a:xfrm>
              <a:off x="2787" y="2235"/>
              <a:ext cx="18" cy="5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1" name="Freeform 34">
              <a:extLst>
                <a:ext uri="{FF2B5EF4-FFF2-40B4-BE49-F238E27FC236}">
                  <a16:creationId xmlns:a16="http://schemas.microsoft.com/office/drawing/2014/main" id="{A50B36CA-8033-41D7-9A3F-0AE6DF7752E7}"/>
                </a:ext>
              </a:extLst>
            </p:cNvPr>
            <p:cNvSpPr>
              <a:spLocks noEditPoints="1"/>
            </p:cNvSpPr>
            <p:nvPr/>
          </p:nvSpPr>
          <p:spPr bwMode="auto">
            <a:xfrm>
              <a:off x="2761" y="2280"/>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1"/>
                    <a:pt x="18" y="36"/>
                    <a:pt x="24" y="36"/>
                  </a:cubicBezTo>
                  <a:cubicBezTo>
                    <a:pt x="31" y="36"/>
                    <a:pt x="36" y="31"/>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2" name="Freeform 35">
              <a:extLst>
                <a:ext uri="{FF2B5EF4-FFF2-40B4-BE49-F238E27FC236}">
                  <a16:creationId xmlns:a16="http://schemas.microsoft.com/office/drawing/2014/main" id="{A15F7447-8599-4D7D-B3AF-F03BC0F3C63D}"/>
                </a:ext>
              </a:extLst>
            </p:cNvPr>
            <p:cNvSpPr>
              <a:spLocks/>
            </p:cNvSpPr>
            <p:nvPr/>
          </p:nvSpPr>
          <p:spPr bwMode="auto">
            <a:xfrm>
              <a:off x="2685" y="2043"/>
              <a:ext cx="207" cy="143"/>
            </a:xfrm>
            <a:custGeom>
              <a:avLst/>
              <a:gdLst>
                <a:gd name="T0" fmla="*/ 10 w 140"/>
                <a:gd name="T1" fmla="*/ 97 h 97"/>
                <a:gd name="T2" fmla="*/ 0 w 140"/>
                <a:gd name="T3" fmla="*/ 91 h 97"/>
                <a:gd name="T4" fmla="*/ 34 w 140"/>
                <a:gd name="T5" fmla="*/ 33 h 97"/>
                <a:gd name="T6" fmla="*/ 39 w 140"/>
                <a:gd name="T7" fmla="*/ 30 h 97"/>
                <a:gd name="T8" fmla="*/ 44 w 140"/>
                <a:gd name="T9" fmla="*/ 32 h 97"/>
                <a:gd name="T10" fmla="*/ 68 w 140"/>
                <a:gd name="T11" fmla="*/ 61 h 97"/>
                <a:gd name="T12" fmla="*/ 94 w 140"/>
                <a:gd name="T13" fmla="*/ 4 h 97"/>
                <a:gd name="T14" fmla="*/ 100 w 140"/>
                <a:gd name="T15" fmla="*/ 0 h 97"/>
                <a:gd name="T16" fmla="*/ 105 w 140"/>
                <a:gd name="T17" fmla="*/ 4 h 97"/>
                <a:gd name="T18" fmla="*/ 140 w 140"/>
                <a:gd name="T19" fmla="*/ 92 h 97"/>
                <a:gd name="T20" fmla="*/ 129 w 140"/>
                <a:gd name="T21" fmla="*/ 96 h 97"/>
                <a:gd name="T22" fmla="*/ 99 w 140"/>
                <a:gd name="T23" fmla="*/ 21 h 97"/>
                <a:gd name="T24" fmla="*/ 75 w 140"/>
                <a:gd name="T25" fmla="*/ 75 h 97"/>
                <a:gd name="T26" fmla="*/ 70 w 140"/>
                <a:gd name="T27" fmla="*/ 78 h 97"/>
                <a:gd name="T28" fmla="*/ 65 w 140"/>
                <a:gd name="T29" fmla="*/ 76 h 97"/>
                <a:gd name="T30" fmla="*/ 40 w 140"/>
                <a:gd name="T31" fmla="*/ 46 h 97"/>
                <a:gd name="T32" fmla="*/ 10 w 140"/>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97">
                  <a:moveTo>
                    <a:pt x="10" y="97"/>
                  </a:moveTo>
                  <a:cubicBezTo>
                    <a:pt x="0" y="91"/>
                    <a:pt x="0" y="91"/>
                    <a:pt x="0" y="91"/>
                  </a:cubicBezTo>
                  <a:cubicBezTo>
                    <a:pt x="34" y="33"/>
                    <a:pt x="34" y="33"/>
                    <a:pt x="34" y="33"/>
                  </a:cubicBezTo>
                  <a:cubicBezTo>
                    <a:pt x="35" y="31"/>
                    <a:pt x="37" y="30"/>
                    <a:pt x="39" y="30"/>
                  </a:cubicBezTo>
                  <a:cubicBezTo>
                    <a:pt x="41" y="30"/>
                    <a:pt x="43" y="31"/>
                    <a:pt x="44" y="32"/>
                  </a:cubicBezTo>
                  <a:cubicBezTo>
                    <a:pt x="68" y="61"/>
                    <a:pt x="68" y="61"/>
                    <a:pt x="68" y="61"/>
                  </a:cubicBezTo>
                  <a:cubicBezTo>
                    <a:pt x="94" y="4"/>
                    <a:pt x="94" y="4"/>
                    <a:pt x="94" y="4"/>
                  </a:cubicBezTo>
                  <a:cubicBezTo>
                    <a:pt x="95" y="1"/>
                    <a:pt x="97" y="0"/>
                    <a:pt x="100" y="0"/>
                  </a:cubicBezTo>
                  <a:cubicBezTo>
                    <a:pt x="102" y="0"/>
                    <a:pt x="104" y="2"/>
                    <a:pt x="105" y="4"/>
                  </a:cubicBezTo>
                  <a:cubicBezTo>
                    <a:pt x="140" y="92"/>
                    <a:pt x="140" y="92"/>
                    <a:pt x="140" y="92"/>
                  </a:cubicBezTo>
                  <a:cubicBezTo>
                    <a:pt x="129" y="96"/>
                    <a:pt x="129" y="96"/>
                    <a:pt x="129" y="96"/>
                  </a:cubicBezTo>
                  <a:cubicBezTo>
                    <a:pt x="99" y="21"/>
                    <a:pt x="99" y="21"/>
                    <a:pt x="99" y="21"/>
                  </a:cubicBezTo>
                  <a:cubicBezTo>
                    <a:pt x="75" y="75"/>
                    <a:pt x="75" y="75"/>
                    <a:pt x="75" y="75"/>
                  </a:cubicBezTo>
                  <a:cubicBezTo>
                    <a:pt x="74" y="76"/>
                    <a:pt x="72" y="78"/>
                    <a:pt x="70" y="78"/>
                  </a:cubicBezTo>
                  <a:cubicBezTo>
                    <a:pt x="68" y="78"/>
                    <a:pt x="66" y="77"/>
                    <a:pt x="65" y="76"/>
                  </a:cubicBezTo>
                  <a:cubicBezTo>
                    <a:pt x="40" y="46"/>
                    <a:pt x="40" y="46"/>
                    <a:pt x="40" y="46"/>
                  </a:cubicBezTo>
                  <a:lnTo>
                    <a:pt x="10"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3" name="Freeform 36">
              <a:extLst>
                <a:ext uri="{FF2B5EF4-FFF2-40B4-BE49-F238E27FC236}">
                  <a16:creationId xmlns:a16="http://schemas.microsoft.com/office/drawing/2014/main" id="{7A1CCE27-F758-40E1-8A55-DBC5237096E3}"/>
                </a:ext>
              </a:extLst>
            </p:cNvPr>
            <p:cNvSpPr>
              <a:spLocks/>
            </p:cNvSpPr>
            <p:nvPr/>
          </p:nvSpPr>
          <p:spPr bwMode="auto">
            <a:xfrm>
              <a:off x="2665" y="2173"/>
              <a:ext cx="266"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7" y="0"/>
                    <a:pt x="180" y="3"/>
                    <a:pt x="180" y="6"/>
                  </a:cubicBezTo>
                  <a:cubicBezTo>
                    <a:pt x="180" y="9"/>
                    <a:pt x="177" y="12"/>
                    <a:pt x="17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4" name="Oval 37">
              <a:extLst>
                <a:ext uri="{FF2B5EF4-FFF2-40B4-BE49-F238E27FC236}">
                  <a16:creationId xmlns:a16="http://schemas.microsoft.com/office/drawing/2014/main" id="{E4D47583-7172-4F0E-9CAD-9DBD3318BFDA}"/>
                </a:ext>
              </a:extLst>
            </p:cNvPr>
            <p:cNvSpPr>
              <a:spLocks noChangeArrowheads="1"/>
            </p:cNvSpPr>
            <p:nvPr/>
          </p:nvSpPr>
          <p:spPr bwMode="auto">
            <a:xfrm>
              <a:off x="2699" y="2031"/>
              <a:ext cx="35" cy="3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
        <p:nvSpPr>
          <p:cNvPr id="5" name="Footer Placeholder 4">
            <a:extLst>
              <a:ext uri="{FF2B5EF4-FFF2-40B4-BE49-F238E27FC236}">
                <a16:creationId xmlns:a16="http://schemas.microsoft.com/office/drawing/2014/main" id="{B8510E4B-570F-48CD-BE63-B5F02ACF6660}"/>
              </a:ext>
            </a:extLst>
          </p:cNvPr>
          <p:cNvSpPr>
            <a:spLocks noGrp="1"/>
          </p:cNvSpPr>
          <p:nvPr>
            <p:ph type="ftr" sz="quarter" idx="16"/>
          </p:nvPr>
        </p:nvSpPr>
        <p:spPr/>
        <p:txBody>
          <a:bodyPr/>
          <a:lstStyle/>
          <a:p>
            <a:r>
              <a:rPr lang="sv-SE"/>
              <a:t>#versusvirus - Hackathon submission: Team #60</a:t>
            </a:r>
            <a:endParaRPr lang="en-US" dirty="0"/>
          </a:p>
        </p:txBody>
      </p:sp>
      <p:pic>
        <p:nvPicPr>
          <p:cNvPr id="7" name="Graphic 6" descr="Bullseye">
            <a:extLst>
              <a:ext uri="{FF2B5EF4-FFF2-40B4-BE49-F238E27FC236}">
                <a16:creationId xmlns:a16="http://schemas.microsoft.com/office/drawing/2014/main" id="{49BF4637-AE61-48FF-AB47-67F619745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710" y="1867550"/>
            <a:ext cx="582654" cy="582654"/>
          </a:xfrm>
          <a:prstGeom prst="rect">
            <a:avLst/>
          </a:prstGeom>
        </p:spPr>
      </p:pic>
      <p:pic>
        <p:nvPicPr>
          <p:cNvPr id="6" name="Graphic 5" descr="Box">
            <a:extLst>
              <a:ext uri="{FF2B5EF4-FFF2-40B4-BE49-F238E27FC236}">
                <a16:creationId xmlns:a16="http://schemas.microsoft.com/office/drawing/2014/main" id="{DF346187-A8F9-482E-91C8-AA9657937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144" y="2650635"/>
            <a:ext cx="602133" cy="602133"/>
          </a:xfrm>
          <a:prstGeom prst="rect">
            <a:avLst/>
          </a:prstGeom>
        </p:spPr>
      </p:pic>
      <p:grpSp>
        <p:nvGrpSpPr>
          <p:cNvPr id="102" name="Group 54">
            <a:extLst>
              <a:ext uri="{FF2B5EF4-FFF2-40B4-BE49-F238E27FC236}">
                <a16:creationId xmlns:a16="http://schemas.microsoft.com/office/drawing/2014/main" id="{AB5DC931-3DA9-4539-B995-C36D27F9ADBF}"/>
              </a:ext>
            </a:extLst>
          </p:cNvPr>
          <p:cNvGrpSpPr>
            <a:grpSpLocks noChangeAspect="1"/>
          </p:cNvGrpSpPr>
          <p:nvPr/>
        </p:nvGrpSpPr>
        <p:grpSpPr bwMode="auto">
          <a:xfrm>
            <a:off x="397008" y="3543611"/>
            <a:ext cx="486808" cy="434924"/>
            <a:chOff x="6718" y="681"/>
            <a:chExt cx="441" cy="394"/>
          </a:xfrm>
          <a:solidFill>
            <a:schemeClr val="bg1"/>
          </a:solidFill>
        </p:grpSpPr>
        <p:sp>
          <p:nvSpPr>
            <p:cNvPr id="103" name="Freeform 55">
              <a:extLst>
                <a:ext uri="{FF2B5EF4-FFF2-40B4-BE49-F238E27FC236}">
                  <a16:creationId xmlns:a16="http://schemas.microsoft.com/office/drawing/2014/main" id="{8E0C80D1-42C8-4E06-BB0E-4473BC8D24B2}"/>
                </a:ext>
              </a:extLst>
            </p:cNvPr>
            <p:cNvSpPr>
              <a:spLocks noEditPoints="1"/>
            </p:cNvSpPr>
            <p:nvPr/>
          </p:nvSpPr>
          <p:spPr bwMode="auto">
            <a:xfrm>
              <a:off x="6883" y="681"/>
              <a:ext cx="110"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4" name="Freeform 56">
              <a:extLst>
                <a:ext uri="{FF2B5EF4-FFF2-40B4-BE49-F238E27FC236}">
                  <a16:creationId xmlns:a16="http://schemas.microsoft.com/office/drawing/2014/main" id="{ECAAF518-9B24-4FEF-9DC5-549B7C876299}"/>
                </a:ext>
              </a:extLst>
            </p:cNvPr>
            <p:cNvSpPr>
              <a:spLocks noEditPoints="1"/>
            </p:cNvSpPr>
            <p:nvPr/>
          </p:nvSpPr>
          <p:spPr bwMode="auto">
            <a:xfrm>
              <a:off x="7030" y="717"/>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5" name="Freeform 57">
              <a:extLst>
                <a:ext uri="{FF2B5EF4-FFF2-40B4-BE49-F238E27FC236}">
                  <a16:creationId xmlns:a16="http://schemas.microsoft.com/office/drawing/2014/main" id="{44167F24-C49E-4E73-83A9-C1BE7BF3DF62}"/>
                </a:ext>
              </a:extLst>
            </p:cNvPr>
            <p:cNvSpPr>
              <a:spLocks noEditPoints="1"/>
            </p:cNvSpPr>
            <p:nvPr/>
          </p:nvSpPr>
          <p:spPr bwMode="auto">
            <a:xfrm>
              <a:off x="6773" y="717"/>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6" name="Freeform 58">
              <a:extLst>
                <a:ext uri="{FF2B5EF4-FFF2-40B4-BE49-F238E27FC236}">
                  <a16:creationId xmlns:a16="http://schemas.microsoft.com/office/drawing/2014/main" id="{119888B9-EBDA-4A37-8516-AA066B391F10}"/>
                </a:ext>
              </a:extLst>
            </p:cNvPr>
            <p:cNvSpPr>
              <a:spLocks noEditPoints="1"/>
            </p:cNvSpPr>
            <p:nvPr/>
          </p:nvSpPr>
          <p:spPr bwMode="auto">
            <a:xfrm>
              <a:off x="6718" y="989"/>
              <a:ext cx="441" cy="86"/>
            </a:xfrm>
            <a:custGeom>
              <a:avLst/>
              <a:gdLst>
                <a:gd name="T0" fmla="*/ 144 w 288"/>
                <a:gd name="T1" fmla="*/ 58 h 58"/>
                <a:gd name="T2" fmla="*/ 0 w 288"/>
                <a:gd name="T3" fmla="*/ 28 h 58"/>
                <a:gd name="T4" fmla="*/ 83 w 288"/>
                <a:gd name="T5" fmla="*/ 0 h 58"/>
                <a:gd name="T6" fmla="*/ 90 w 288"/>
                <a:gd name="T7" fmla="*/ 6 h 58"/>
                <a:gd name="T8" fmla="*/ 84 w 288"/>
                <a:gd name="T9" fmla="*/ 12 h 58"/>
                <a:gd name="T10" fmla="*/ 13 w 288"/>
                <a:gd name="T11" fmla="*/ 28 h 58"/>
                <a:gd name="T12" fmla="*/ 144 w 288"/>
                <a:gd name="T13" fmla="*/ 46 h 58"/>
                <a:gd name="T14" fmla="*/ 276 w 288"/>
                <a:gd name="T15" fmla="*/ 28 h 58"/>
                <a:gd name="T16" fmla="*/ 204 w 288"/>
                <a:gd name="T17" fmla="*/ 12 h 58"/>
                <a:gd name="T18" fmla="*/ 198 w 288"/>
                <a:gd name="T19" fmla="*/ 6 h 58"/>
                <a:gd name="T20" fmla="*/ 205 w 288"/>
                <a:gd name="T21" fmla="*/ 0 h 58"/>
                <a:gd name="T22" fmla="*/ 288 w 288"/>
                <a:gd name="T23" fmla="*/ 28 h 58"/>
                <a:gd name="T24" fmla="*/ 144 w 288"/>
                <a:gd name="T25" fmla="*/ 58 h 58"/>
                <a:gd name="T26" fmla="*/ 277 w 288"/>
                <a:gd name="T27" fmla="*/ 28 h 58"/>
                <a:gd name="T28" fmla="*/ 277 w 288"/>
                <a:gd name="T2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8">
                  <a:moveTo>
                    <a:pt x="144" y="58"/>
                  </a:moveTo>
                  <a:cubicBezTo>
                    <a:pt x="130" y="58"/>
                    <a:pt x="0" y="57"/>
                    <a:pt x="0" y="28"/>
                  </a:cubicBezTo>
                  <a:cubicBezTo>
                    <a:pt x="0" y="14"/>
                    <a:pt x="28" y="5"/>
                    <a:pt x="83" y="0"/>
                  </a:cubicBezTo>
                  <a:cubicBezTo>
                    <a:pt x="87" y="0"/>
                    <a:pt x="90" y="2"/>
                    <a:pt x="90" y="6"/>
                  </a:cubicBezTo>
                  <a:cubicBezTo>
                    <a:pt x="90" y="9"/>
                    <a:pt x="88" y="12"/>
                    <a:pt x="84" y="12"/>
                  </a:cubicBezTo>
                  <a:cubicBezTo>
                    <a:pt x="33" y="16"/>
                    <a:pt x="16" y="24"/>
                    <a:pt x="13" y="28"/>
                  </a:cubicBezTo>
                  <a:cubicBezTo>
                    <a:pt x="19" y="34"/>
                    <a:pt x="65" y="46"/>
                    <a:pt x="144" y="46"/>
                  </a:cubicBezTo>
                  <a:cubicBezTo>
                    <a:pt x="223" y="46"/>
                    <a:pt x="270" y="34"/>
                    <a:pt x="276" y="28"/>
                  </a:cubicBezTo>
                  <a:cubicBezTo>
                    <a:pt x="273" y="24"/>
                    <a:pt x="255" y="16"/>
                    <a:pt x="204" y="12"/>
                  </a:cubicBezTo>
                  <a:cubicBezTo>
                    <a:pt x="201" y="12"/>
                    <a:pt x="198" y="9"/>
                    <a:pt x="198" y="6"/>
                  </a:cubicBezTo>
                  <a:cubicBezTo>
                    <a:pt x="199" y="2"/>
                    <a:pt x="202" y="0"/>
                    <a:pt x="205" y="0"/>
                  </a:cubicBezTo>
                  <a:cubicBezTo>
                    <a:pt x="260" y="5"/>
                    <a:pt x="288" y="14"/>
                    <a:pt x="288" y="28"/>
                  </a:cubicBezTo>
                  <a:cubicBezTo>
                    <a:pt x="288" y="57"/>
                    <a:pt x="159" y="58"/>
                    <a:pt x="144" y="58"/>
                  </a:cubicBezTo>
                  <a:close/>
                  <a:moveTo>
                    <a:pt x="277" y="28"/>
                  </a:moveTo>
                  <a:cubicBezTo>
                    <a:pt x="277" y="28"/>
                    <a:pt x="277" y="28"/>
                    <a:pt x="27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7" name="Freeform 59">
              <a:extLst>
                <a:ext uri="{FF2B5EF4-FFF2-40B4-BE49-F238E27FC236}">
                  <a16:creationId xmlns:a16="http://schemas.microsoft.com/office/drawing/2014/main" id="{BC6FFFC8-8A62-4E00-87D2-171F45926939}"/>
                </a:ext>
              </a:extLst>
            </p:cNvPr>
            <p:cNvSpPr>
              <a:spLocks noEditPoints="1"/>
            </p:cNvSpPr>
            <p:nvPr/>
          </p:nvSpPr>
          <p:spPr bwMode="auto">
            <a:xfrm>
              <a:off x="6883" y="806"/>
              <a:ext cx="110" cy="180"/>
            </a:xfrm>
            <a:custGeom>
              <a:avLst/>
              <a:gdLst>
                <a:gd name="T0" fmla="*/ 66 w 72"/>
                <a:gd name="T1" fmla="*/ 120 h 120"/>
                <a:gd name="T2" fmla="*/ 6 w 72"/>
                <a:gd name="T3" fmla="*/ 120 h 120"/>
                <a:gd name="T4" fmla="*/ 0 w 72"/>
                <a:gd name="T5" fmla="*/ 114 h 120"/>
                <a:gd name="T6" fmla="*/ 0 w 72"/>
                <a:gd name="T7" fmla="*/ 36 h 120"/>
                <a:gd name="T8" fmla="*/ 36 w 72"/>
                <a:gd name="T9" fmla="*/ 0 h 120"/>
                <a:gd name="T10" fmla="*/ 72 w 72"/>
                <a:gd name="T11" fmla="*/ 36 h 120"/>
                <a:gd name="T12" fmla="*/ 72 w 72"/>
                <a:gd name="T13" fmla="*/ 114 h 120"/>
                <a:gd name="T14" fmla="*/ 66 w 72"/>
                <a:gd name="T15" fmla="*/ 120 h 120"/>
                <a:gd name="T16" fmla="*/ 12 w 72"/>
                <a:gd name="T17" fmla="*/ 108 h 120"/>
                <a:gd name="T18" fmla="*/ 60 w 72"/>
                <a:gd name="T19" fmla="*/ 108 h 120"/>
                <a:gd name="T20" fmla="*/ 60 w 72"/>
                <a:gd name="T21" fmla="*/ 36 h 120"/>
                <a:gd name="T22" fmla="*/ 36 w 72"/>
                <a:gd name="T23" fmla="*/ 12 h 120"/>
                <a:gd name="T24" fmla="*/ 12 w 72"/>
                <a:gd name="T25" fmla="*/ 36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36"/>
                    <a:pt x="0" y="36"/>
                    <a:pt x="0" y="36"/>
                  </a:cubicBezTo>
                  <a:cubicBezTo>
                    <a:pt x="0" y="16"/>
                    <a:pt x="17" y="0"/>
                    <a:pt x="36" y="0"/>
                  </a:cubicBezTo>
                  <a:cubicBezTo>
                    <a:pt x="56" y="0"/>
                    <a:pt x="72" y="16"/>
                    <a:pt x="72" y="36"/>
                  </a:cubicBezTo>
                  <a:cubicBezTo>
                    <a:pt x="72" y="114"/>
                    <a:pt x="72" y="114"/>
                    <a:pt x="72" y="114"/>
                  </a:cubicBezTo>
                  <a:cubicBezTo>
                    <a:pt x="72" y="117"/>
                    <a:pt x="70" y="120"/>
                    <a:pt x="66" y="120"/>
                  </a:cubicBezTo>
                  <a:close/>
                  <a:moveTo>
                    <a:pt x="12" y="108"/>
                  </a:moveTo>
                  <a:cubicBezTo>
                    <a:pt x="60" y="108"/>
                    <a:pt x="60" y="108"/>
                    <a:pt x="60" y="108"/>
                  </a:cubicBezTo>
                  <a:cubicBezTo>
                    <a:pt x="60" y="36"/>
                    <a:pt x="60" y="36"/>
                    <a:pt x="60" y="36"/>
                  </a:cubicBezTo>
                  <a:cubicBezTo>
                    <a:pt x="60" y="22"/>
                    <a:pt x="50" y="12"/>
                    <a:pt x="36" y="12"/>
                  </a:cubicBezTo>
                  <a:cubicBezTo>
                    <a:pt x="23" y="12"/>
                    <a:pt x="12" y="22"/>
                    <a:pt x="12" y="36"/>
                  </a:cubicBezTo>
                  <a:lnTo>
                    <a:pt x="12" y="1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8" name="Freeform 60">
              <a:extLst>
                <a:ext uri="{FF2B5EF4-FFF2-40B4-BE49-F238E27FC236}">
                  <a16:creationId xmlns:a16="http://schemas.microsoft.com/office/drawing/2014/main" id="{7C2EAB4A-6F2B-4456-B2F8-03291F1585E2}"/>
                </a:ext>
              </a:extLst>
            </p:cNvPr>
            <p:cNvSpPr>
              <a:spLocks noEditPoints="1"/>
            </p:cNvSpPr>
            <p:nvPr/>
          </p:nvSpPr>
          <p:spPr bwMode="auto">
            <a:xfrm>
              <a:off x="7030" y="806"/>
              <a:ext cx="74"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9" name="Freeform 61">
              <a:extLst>
                <a:ext uri="{FF2B5EF4-FFF2-40B4-BE49-F238E27FC236}">
                  <a16:creationId xmlns:a16="http://schemas.microsoft.com/office/drawing/2014/main" id="{A1227073-F97F-4951-B991-3649847420AD}"/>
                </a:ext>
              </a:extLst>
            </p:cNvPr>
            <p:cNvSpPr>
              <a:spLocks noEditPoints="1"/>
            </p:cNvSpPr>
            <p:nvPr/>
          </p:nvSpPr>
          <p:spPr bwMode="auto">
            <a:xfrm>
              <a:off x="6773" y="806"/>
              <a:ext cx="73"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Tree>
    <p:extLst>
      <p:ext uri="{BB962C8B-B14F-4D97-AF65-F5344CB8AC3E}">
        <p14:creationId xmlns:p14="http://schemas.microsoft.com/office/powerpoint/2010/main" val="2930666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7B4805-BCDB-4B34-BCDF-7454D85D6B9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3" name="Title 2">
            <a:extLst>
              <a:ext uri="{FF2B5EF4-FFF2-40B4-BE49-F238E27FC236}">
                <a16:creationId xmlns:a16="http://schemas.microsoft.com/office/drawing/2014/main" id="{4E49F048-51C6-4172-A146-930331312C50}"/>
              </a:ext>
            </a:extLst>
          </p:cNvPr>
          <p:cNvSpPr>
            <a:spLocks noGrp="1"/>
          </p:cNvSpPr>
          <p:nvPr>
            <p:ph type="title"/>
          </p:nvPr>
        </p:nvSpPr>
        <p:spPr/>
        <p:txBody>
          <a:bodyPr>
            <a:normAutofit/>
          </a:bodyPr>
          <a:lstStyle/>
          <a:p>
            <a:r>
              <a:rPr lang="de-CH"/>
              <a:t>Executive Summary</a:t>
            </a:r>
            <a:endParaRPr lang="en-US"/>
          </a:p>
        </p:txBody>
      </p:sp>
      <p:sp>
        <p:nvSpPr>
          <p:cNvPr id="6" name="Textplatzhalter 10">
            <a:extLst>
              <a:ext uri="{FF2B5EF4-FFF2-40B4-BE49-F238E27FC236}">
                <a16:creationId xmlns:a16="http://schemas.microsoft.com/office/drawing/2014/main" id="{D09310D1-8C03-4C74-8B42-8D9AEB0B70F8}"/>
              </a:ext>
            </a:extLst>
          </p:cNvPr>
          <p:cNvSpPr txBox="1">
            <a:spLocks/>
          </p:cNvSpPr>
          <p:nvPr/>
        </p:nvSpPr>
        <p:spPr>
          <a:xfrm>
            <a:off x="381000" y="889672"/>
            <a:ext cx="11430000" cy="270843"/>
          </a:xfrm>
          <a:prstGeom prst="rect">
            <a:avLst/>
          </a:prstGeom>
        </p:spPr>
        <p:txBody>
          <a:bodyPr vert="horz" wrap="square" lIns="0" tIns="0" rIns="0" bIns="0" rtlCol="0">
            <a:spAutoFit/>
          </a:bodyPr>
          <a:lstStyle>
            <a:lvl1pPr marL="0" indent="0" algn="l" defTabSz="914377" rtl="0" eaLnBrk="1" latinLnBrk="0" hangingPunct="1">
              <a:lnSpc>
                <a:spcPct val="80000"/>
              </a:lnSpc>
              <a:spcBef>
                <a:spcPts val="0"/>
              </a:spcBef>
              <a:spcAft>
                <a:spcPts val="600"/>
              </a:spcAft>
              <a:buFont typeface="Arial" panose="020B0604020202020204" pitchFamily="34" charset="0"/>
              <a:buNone/>
              <a:defRPr lang="en-US" sz="2200" b="0" kern="1200" cap="all" baseline="0" dirty="0" smtClean="0">
                <a:solidFill>
                  <a:schemeClr val="accent2"/>
                </a:solidFill>
                <a:latin typeface="+mj-lt"/>
                <a:ea typeface="+mn-ea"/>
                <a:cs typeface="+mn-cs"/>
              </a:defRPr>
            </a:lvl1pPr>
            <a:lvl2pPr marL="182875" indent="-182563" algn="l" defTabSz="914377"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1"/>
                </a:solidFill>
                <a:latin typeface="+mn-lt"/>
                <a:ea typeface="+mn-ea"/>
                <a:cs typeface="+mn-cs"/>
              </a:defRPr>
            </a:lvl2pPr>
            <a:lvl3pPr marL="365751" indent="-176213" algn="l" defTabSz="914377" rtl="0" eaLnBrk="1" latinLnBrk="0" hangingPunct="1">
              <a:lnSpc>
                <a:spcPct val="100000"/>
              </a:lnSpc>
              <a:spcBef>
                <a:spcPts val="0"/>
              </a:spcBef>
              <a:spcAft>
                <a:spcPts val="600"/>
              </a:spcAft>
              <a:buFont typeface="Symbol" panose="05050102010706020507" pitchFamily="18" charset="2"/>
              <a:buChar char="-"/>
              <a:defRPr lang="en-US" sz="1600" kern="1200" dirty="0" smtClean="0">
                <a:solidFill>
                  <a:schemeClr val="tx1"/>
                </a:solidFill>
                <a:latin typeface="+mn-lt"/>
                <a:ea typeface="+mn-ea"/>
                <a:cs typeface="+mn-cs"/>
              </a:defRPr>
            </a:lvl3pPr>
            <a:lvl4pPr marL="538163" indent="-168275" algn="l" defTabSz="914377" rtl="0" eaLnBrk="1" latinLnBrk="0" hangingPunct="1">
              <a:lnSpc>
                <a:spcPct val="100000"/>
              </a:lnSpc>
              <a:spcBef>
                <a:spcPts val="0"/>
              </a:spcBef>
              <a:spcAft>
                <a:spcPts val="600"/>
              </a:spcAft>
              <a:buFont typeface="Arial" panose="020B0604020202020204" pitchFamily="34" charset="0"/>
              <a:buChar char="•"/>
              <a:defRPr lang="en-US" sz="1600" kern="1200" dirty="0" smtClean="0">
                <a:solidFill>
                  <a:schemeClr val="tx1"/>
                </a:solidFill>
                <a:latin typeface="+mn-lt"/>
                <a:ea typeface="+mn-ea"/>
                <a:cs typeface="+mn-cs"/>
              </a:defRPr>
            </a:lvl4pPr>
            <a:lvl5pPr marL="720725" indent="-176213" algn="l" defTabSz="914377" rtl="0" eaLnBrk="1" latinLnBrk="0" hangingPunct="1">
              <a:lnSpc>
                <a:spcPct val="100000"/>
              </a:lnSpc>
              <a:spcBef>
                <a:spcPts val="0"/>
              </a:spcBef>
              <a:spcAft>
                <a:spcPts val="600"/>
              </a:spcAft>
              <a:buFont typeface="Graphik" panose="020B0503030202060203" pitchFamily="34" charset="0"/>
              <a:buChar char="–"/>
              <a:defRPr lang="en-US" sz="1600" kern="1200" dirty="0">
                <a:solidFill>
                  <a:schemeClr val="tx1"/>
                </a:solidFill>
                <a:latin typeface="+mn-lt"/>
                <a:ea typeface="+mn-ea"/>
                <a:cs typeface="+mn-cs"/>
              </a:defRPr>
            </a:lvl5pPr>
            <a:lvl6pPr marL="512750" indent="-173034" algn="l" defTabSz="914377"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0" indent="0" algn="l" defTabSz="914377" rtl="0" eaLnBrk="1" latinLnBrk="0" hangingPunct="1">
              <a:lnSpc>
                <a:spcPct val="90000"/>
              </a:lnSpc>
              <a:spcBef>
                <a:spcPts val="800"/>
              </a:spcBef>
              <a:buFont typeface="Arial" panose="020B0604020202020204" pitchFamily="34" charset="0"/>
              <a:buNone/>
              <a:defRPr sz="1200" b="1" kern="1200" cap="all" baseline="0">
                <a:solidFill>
                  <a:schemeClr val="tx1"/>
                </a:solidFill>
                <a:latin typeface="+mj-lt"/>
                <a:ea typeface="+mn-ea"/>
                <a:cs typeface="+mn-cs"/>
              </a:defRPr>
            </a:lvl7pPr>
            <a:lvl8pPr marL="0" indent="0" algn="l" defTabSz="914377" rtl="0" eaLnBrk="1" latinLnBrk="0" hangingPunct="1">
              <a:lnSpc>
                <a:spcPct val="100000"/>
              </a:lnSpc>
              <a:spcBef>
                <a:spcPts val="0"/>
              </a:spcBef>
              <a:spcAft>
                <a:spcPts val="800"/>
              </a:spcAft>
              <a:buFont typeface="Arial" panose="020B0604020202020204" pitchFamily="34" charset="0"/>
              <a:buNone/>
              <a:defRPr sz="1800" kern="1200" baseline="0">
                <a:solidFill>
                  <a:schemeClr val="tx1"/>
                </a:solidFill>
                <a:latin typeface="+mn-lt"/>
                <a:ea typeface="+mn-ea"/>
                <a:cs typeface="+mn-cs"/>
              </a:defRPr>
            </a:lvl8pPr>
            <a:lvl9pPr marL="0" indent="0" algn="l" defTabSz="914377" rtl="0" eaLnBrk="1" latinLnBrk="0" hangingPunct="1">
              <a:lnSpc>
                <a:spcPct val="110000"/>
              </a:lnSpc>
              <a:spcBef>
                <a:spcPts val="0"/>
              </a:spcBef>
              <a:spcAft>
                <a:spcPts val="600"/>
              </a:spcAft>
              <a:buFont typeface="Arial" panose="020B0604020202020204" pitchFamily="34" charset="0"/>
              <a:buNone/>
              <a:defRPr sz="1200" kern="1200">
                <a:solidFill>
                  <a:schemeClr val="tx1"/>
                </a:solidFill>
                <a:latin typeface="+mn-lt"/>
                <a:ea typeface="+mn-ea"/>
                <a:cs typeface="+mn-cs"/>
              </a:defRPr>
            </a:lvl9pPr>
          </a:lstStyle>
          <a:p>
            <a:pPr marL="0" marR="0" lvl="0" indent="0" algn="l" defTabSz="914377" rtl="0" eaLnBrk="1" fontAlgn="auto" latinLnBrk="0" hangingPunct="1">
              <a:lnSpc>
                <a:spcPct val="80000"/>
              </a:lnSpc>
              <a:spcBef>
                <a:spcPts val="0"/>
              </a:spcBef>
              <a:spcAft>
                <a:spcPts val="600"/>
              </a:spcAft>
              <a:buClrTx/>
              <a:buSzTx/>
              <a:buFont typeface="Arial" panose="020B0604020202020204" pitchFamily="34" charset="0"/>
              <a:buNone/>
              <a:tabLst/>
              <a:defRPr/>
            </a:pPr>
            <a:r>
              <a:rPr kumimoji="0" lang="en-US" sz="2200" b="1" i="0" u="none" strike="noStrike" kern="1200" cap="all" spc="0" normalizeH="0" baseline="0" noProof="0" dirty="0">
                <a:ln>
                  <a:noFill/>
                </a:ln>
                <a:solidFill>
                  <a:srgbClr val="E51421"/>
                </a:solidFill>
                <a:effectLst/>
                <a:uLnTx/>
                <a:uFillTx/>
                <a:latin typeface="Graphik Black"/>
                <a:ea typeface="+mn-ea"/>
                <a:cs typeface="+mn-cs"/>
              </a:rPr>
              <a:t>Why the form reliever will make an impact to the Swiss society</a:t>
            </a:r>
          </a:p>
        </p:txBody>
      </p:sp>
      <p:sp>
        <p:nvSpPr>
          <p:cNvPr id="19" name="Rectangle 18">
            <a:extLst>
              <a:ext uri="{FF2B5EF4-FFF2-40B4-BE49-F238E27FC236}">
                <a16:creationId xmlns:a16="http://schemas.microsoft.com/office/drawing/2014/main" id="{2136CAA4-5769-4DEC-B751-1E1214C37376}"/>
              </a:ext>
            </a:extLst>
          </p:cNvPr>
          <p:cNvSpPr/>
          <p:nvPr/>
        </p:nvSpPr>
        <p:spPr bwMode="gray">
          <a:xfrm>
            <a:off x="551793" y="4346268"/>
            <a:ext cx="5570538" cy="726717"/>
          </a:xfrm>
          <a:prstGeom prst="rect">
            <a:avLst/>
          </a:prstGeom>
          <a:solidFill>
            <a:srgbClr val="5A5A5A">
              <a:lumMod val="20000"/>
              <a:lumOff val="80000"/>
            </a:srgbClr>
          </a:solidFill>
          <a:ln w="6350">
            <a:noFill/>
            <a:miter lim="800000"/>
            <a:headEnd/>
            <a:tailEnd/>
          </a:ln>
          <a:effectLst/>
        </p:spPr>
        <p:txBody>
          <a:bodyPr vert="horz" wrap="square" lIns="252000" tIns="72000" rIns="72000" bIns="72000" numCol="1" rtlCol="0" anchor="ctr" anchorCtr="0" compatLnSpc="1">
            <a:prstTxWarp prst="textNoShape">
              <a:avLst/>
            </a:prstTxWarp>
            <a:noAutofit/>
          </a:bodyPr>
          <a:lstStyle/>
          <a:p>
            <a:pPr lvl="0">
              <a:lnSpc>
                <a:spcPct val="110000"/>
              </a:lnSpc>
              <a:spcAft>
                <a:spcPts val="300"/>
              </a:spcAft>
              <a:defRPr/>
            </a:pPr>
            <a:r>
              <a:rPr lang="en-US" sz="1400" b="1" kern="0" dirty="0">
                <a:solidFill>
                  <a:sysClr val="windowText" lastClr="000000"/>
                </a:solidFill>
                <a:cs typeface="Arial" pitchFamily="34" charset="0"/>
              </a:rPr>
              <a:t>Authorities have to deal among others with many different kind of forms and requests</a:t>
            </a:r>
          </a:p>
        </p:txBody>
      </p:sp>
      <p:sp>
        <p:nvSpPr>
          <p:cNvPr id="20" name="Rectangle 19">
            <a:extLst>
              <a:ext uri="{FF2B5EF4-FFF2-40B4-BE49-F238E27FC236}">
                <a16:creationId xmlns:a16="http://schemas.microsoft.com/office/drawing/2014/main" id="{CAA600BA-BB6B-4FE4-B1D6-FF51AE6A09B1}"/>
              </a:ext>
            </a:extLst>
          </p:cNvPr>
          <p:cNvSpPr/>
          <p:nvPr/>
        </p:nvSpPr>
        <p:spPr bwMode="gray">
          <a:xfrm>
            <a:off x="551793" y="2376441"/>
            <a:ext cx="5570538" cy="726717"/>
          </a:xfrm>
          <a:prstGeom prst="rect">
            <a:avLst/>
          </a:prstGeom>
          <a:solidFill>
            <a:srgbClr val="5A5A5A">
              <a:lumMod val="20000"/>
              <a:lumOff val="80000"/>
            </a:srgbClr>
          </a:solidFill>
          <a:ln w="6350">
            <a:noFill/>
            <a:miter lim="800000"/>
            <a:headEnd/>
            <a:tailEnd/>
          </a:ln>
          <a:effectLst/>
        </p:spPr>
        <p:txBody>
          <a:bodyPr vert="horz" wrap="square" lIns="252000" tIns="72000" rIns="72000" bIns="72000" numCol="1" rtlCol="0" anchor="ctr" anchorCtr="0" compatLnSpc="1">
            <a:prstTxWarp prst="textNoShape">
              <a:avLst/>
            </a:prstTxWarp>
            <a:noAutofit/>
          </a:bodyPr>
          <a:lstStyle/>
          <a:p>
            <a:pPr lvl="0">
              <a:lnSpc>
                <a:spcPct val="110000"/>
              </a:lnSpc>
              <a:spcAft>
                <a:spcPts val="300"/>
              </a:spcAft>
              <a:defRPr/>
            </a:pPr>
            <a:r>
              <a:rPr lang="en-US" sz="1400" b="1" kern="0" dirty="0">
                <a:solidFill>
                  <a:sysClr val="windowText" lastClr="000000"/>
                </a:solidFill>
                <a:cs typeface="Arial" pitchFamily="34" charset="0"/>
              </a:rPr>
              <a:t>Significantly higher demand of authority work due to the COVID-19 crisis – but capacity is limited</a:t>
            </a:r>
            <a:endParaRPr kumimoji="0" lang="en-US" sz="1400" b="1" i="0" u="none" strike="noStrike" kern="0" cap="none" spc="0" normalizeH="0" baseline="0" noProof="0" dirty="0">
              <a:ln>
                <a:noFill/>
              </a:ln>
              <a:solidFill>
                <a:sysClr val="windowText" lastClr="000000"/>
              </a:solidFill>
              <a:effectLst/>
              <a:uLnTx/>
              <a:uFillTx/>
              <a:latin typeface="Graphik"/>
              <a:ea typeface="+mn-ea"/>
              <a:cs typeface="Arial" pitchFamily="34" charset="0"/>
            </a:endParaRPr>
          </a:p>
        </p:txBody>
      </p:sp>
      <p:sp>
        <p:nvSpPr>
          <p:cNvPr id="21" name="Rectangle 20">
            <a:extLst>
              <a:ext uri="{FF2B5EF4-FFF2-40B4-BE49-F238E27FC236}">
                <a16:creationId xmlns:a16="http://schemas.microsoft.com/office/drawing/2014/main" id="{C317C2E3-A36A-445C-9A24-424F5B9B6DB1}"/>
              </a:ext>
            </a:extLst>
          </p:cNvPr>
          <p:cNvSpPr/>
          <p:nvPr/>
        </p:nvSpPr>
        <p:spPr bwMode="gray">
          <a:xfrm>
            <a:off x="551793" y="5331183"/>
            <a:ext cx="5570538" cy="726717"/>
          </a:xfrm>
          <a:prstGeom prst="rect">
            <a:avLst/>
          </a:prstGeom>
          <a:solidFill>
            <a:srgbClr val="5A5A5A">
              <a:lumMod val="20000"/>
              <a:lumOff val="80000"/>
            </a:srgbClr>
          </a:solidFill>
          <a:ln w="6350">
            <a:noFill/>
            <a:miter lim="800000"/>
            <a:headEnd/>
            <a:tailEnd/>
          </a:ln>
          <a:effectLst/>
        </p:spPr>
        <p:txBody>
          <a:bodyPr vert="horz" wrap="square" lIns="252000" tIns="72000" rIns="72000" bIns="72000" numCol="1" rtlCol="0" anchor="ctr" anchorCtr="0" compatLnSpc="1">
            <a:prstTxWarp prst="textNoShape">
              <a:avLst/>
            </a:prstTxWarp>
            <a:noAutofit/>
          </a:bodyPr>
          <a:lstStyle/>
          <a:p>
            <a:pPr marL="0" marR="0" lvl="0" indent="0" algn="l" defTabSz="914400" rtl="0" eaLnBrk="1" fontAlgn="auto" latinLnBrk="0" hangingPunct="1">
              <a:lnSpc>
                <a:spcPct val="110000"/>
              </a:lnSpc>
              <a:spcBef>
                <a:spcPts val="0"/>
              </a:spcBef>
              <a:spcAft>
                <a:spcPts val="300"/>
              </a:spcAft>
              <a:buClrTx/>
              <a:buSzTx/>
              <a:buFontTx/>
              <a:buNone/>
              <a:tabLst/>
              <a:defRPr/>
            </a:pPr>
            <a:r>
              <a:rPr kumimoji="0" lang="de-CH" sz="1400" b="1" i="0" u="none" strike="noStrike" kern="0" cap="none" spc="0" normalizeH="0" baseline="0" noProof="0" dirty="0">
                <a:ln>
                  <a:noFill/>
                </a:ln>
                <a:solidFill>
                  <a:sysClr val="windowText" lastClr="000000"/>
                </a:solidFill>
                <a:effectLst/>
                <a:uLnTx/>
                <a:uFillTx/>
                <a:latin typeface="Graphik"/>
                <a:ea typeface="+mn-ea"/>
                <a:cs typeface="Arial" pitchFamily="34" charset="0"/>
              </a:rPr>
              <a:t>Authorities process the incoming paper requests manually</a:t>
            </a:r>
            <a:endParaRPr kumimoji="0" lang="en-US" sz="1400" b="1" i="0" u="none" strike="noStrike" kern="0" cap="none" spc="0" normalizeH="0" baseline="0" noProof="0" dirty="0">
              <a:ln>
                <a:noFill/>
              </a:ln>
              <a:solidFill>
                <a:sysClr val="windowText" lastClr="000000"/>
              </a:solidFill>
              <a:effectLst/>
              <a:uLnTx/>
              <a:uFillTx/>
              <a:latin typeface="Graphik"/>
              <a:ea typeface="+mn-ea"/>
              <a:cs typeface="Arial" pitchFamily="34" charset="0"/>
            </a:endParaRPr>
          </a:p>
        </p:txBody>
      </p:sp>
      <p:sp>
        <p:nvSpPr>
          <p:cNvPr id="22" name="Rectangle 21">
            <a:extLst>
              <a:ext uri="{FF2B5EF4-FFF2-40B4-BE49-F238E27FC236}">
                <a16:creationId xmlns:a16="http://schemas.microsoft.com/office/drawing/2014/main" id="{CBB2479B-D2D0-4936-ADDC-410F5898D95C}"/>
              </a:ext>
            </a:extLst>
          </p:cNvPr>
          <p:cNvSpPr/>
          <p:nvPr/>
        </p:nvSpPr>
        <p:spPr bwMode="gray">
          <a:xfrm>
            <a:off x="551793" y="3361355"/>
            <a:ext cx="5570538" cy="726717"/>
          </a:xfrm>
          <a:prstGeom prst="rect">
            <a:avLst/>
          </a:prstGeom>
          <a:solidFill>
            <a:srgbClr val="5A5A5A">
              <a:lumMod val="20000"/>
              <a:lumOff val="80000"/>
            </a:srgbClr>
          </a:solidFill>
          <a:ln w="6350">
            <a:noFill/>
            <a:miter lim="800000"/>
            <a:headEnd/>
            <a:tailEnd/>
          </a:ln>
          <a:effectLst/>
        </p:spPr>
        <p:txBody>
          <a:bodyPr vert="horz" wrap="square" lIns="252000" tIns="72000" rIns="72000" bIns="72000" numCol="1" rtlCol="0" anchor="ctr" anchorCtr="0" compatLnSpc="1">
            <a:prstTxWarp prst="textNoShape">
              <a:avLst/>
            </a:prstTxWarp>
            <a:noAutofit/>
          </a:bodyPr>
          <a:lstStyle/>
          <a:p>
            <a:pPr lvl="0">
              <a:lnSpc>
                <a:spcPct val="110000"/>
              </a:lnSpc>
              <a:spcAft>
                <a:spcPts val="300"/>
              </a:spcAft>
              <a:defRPr/>
            </a:pPr>
            <a:r>
              <a:rPr lang="en-US" sz="1400" b="1" kern="0" dirty="0">
                <a:solidFill>
                  <a:sysClr val="windowText" lastClr="000000"/>
                </a:solidFill>
                <a:cs typeface="Arial" pitchFamily="34" charset="0"/>
              </a:rPr>
              <a:t>Swiss companies have already registered short-time work for more than 1 Mio. employees</a:t>
            </a:r>
          </a:p>
        </p:txBody>
      </p:sp>
      <p:sp>
        <p:nvSpPr>
          <p:cNvPr id="23" name="Isosceles Triangle 22">
            <a:extLst>
              <a:ext uri="{FF2B5EF4-FFF2-40B4-BE49-F238E27FC236}">
                <a16:creationId xmlns:a16="http://schemas.microsoft.com/office/drawing/2014/main" id="{E95F7B25-90CF-4C8E-BB9B-40DFD50E702C}"/>
              </a:ext>
            </a:extLst>
          </p:cNvPr>
          <p:cNvSpPr/>
          <p:nvPr/>
        </p:nvSpPr>
        <p:spPr bwMode="gray">
          <a:xfrm rot="5400000">
            <a:off x="5670289" y="4119948"/>
            <a:ext cx="1273062" cy="194444"/>
          </a:xfrm>
          <a:prstGeom prst="triangle">
            <a:avLst/>
          </a:prstGeom>
          <a:solidFill>
            <a:srgbClr val="E51421"/>
          </a:solidFill>
          <a:ln w="6350">
            <a:noFill/>
            <a:miter lim="800000"/>
            <a:headEnd/>
            <a:tailEnd/>
          </a:ln>
          <a:effectLst/>
        </p:spPr>
        <p:txBody>
          <a:bodyPr vert="horz" wrap="square" lIns="72000" tIns="72000" rIns="72000" bIns="72000" numCol="1" rtlCol="0" anchor="t" anchorCtr="0" compatLnSpc="1">
            <a:prstTxWarp prst="textNoShape">
              <a:avLst/>
            </a:prstTxWarp>
            <a:noAutofit/>
          </a:bodyPr>
          <a:lstStyle/>
          <a:p>
            <a:pPr marL="0" marR="0" lvl="0" indent="0" algn="l" defTabSz="914377" rtl="0" eaLnBrk="1" fontAlgn="base" latinLnBrk="0" hangingPunct="1">
              <a:lnSpc>
                <a:spcPct val="110000"/>
              </a:lnSpc>
              <a:spcBef>
                <a:spcPts val="0"/>
              </a:spcBef>
              <a:spcAft>
                <a:spcPts val="300"/>
              </a:spcAft>
              <a:buClrTx/>
              <a:buSzTx/>
              <a:buFontTx/>
              <a:buNone/>
              <a:tabLst/>
              <a:defRPr/>
            </a:pPr>
            <a:endParaRPr kumimoji="0" lang="en-US" sz="1400" b="0" i="0" u="none" strike="noStrike" kern="0" cap="none" spc="0" normalizeH="0" baseline="0" noProof="0">
              <a:ln>
                <a:noFill/>
              </a:ln>
              <a:solidFill>
                <a:sysClr val="windowText" lastClr="000000"/>
              </a:solidFill>
              <a:effectLst/>
              <a:uLnTx/>
              <a:uFillTx/>
              <a:latin typeface="SimSun" panose="02010600030101010101" pitchFamily="2" charset="-122"/>
              <a:ea typeface="+mn-ea"/>
              <a:cs typeface="Arial" pitchFamily="34" charset="0"/>
            </a:endParaRPr>
          </a:p>
        </p:txBody>
      </p:sp>
      <p:sp>
        <p:nvSpPr>
          <p:cNvPr id="24" name="Oval 23">
            <a:extLst>
              <a:ext uri="{FF2B5EF4-FFF2-40B4-BE49-F238E27FC236}">
                <a16:creationId xmlns:a16="http://schemas.microsoft.com/office/drawing/2014/main" id="{FC6B4151-C960-488A-91B2-E8078A62C676}"/>
              </a:ext>
            </a:extLst>
          </p:cNvPr>
          <p:cNvSpPr/>
          <p:nvPr/>
        </p:nvSpPr>
        <p:spPr bwMode="gray">
          <a:xfrm>
            <a:off x="381000" y="2559799"/>
            <a:ext cx="360000" cy="360000"/>
          </a:xfrm>
          <a:prstGeom prst="ellipse">
            <a:avLst/>
          </a:prstGeom>
          <a:solidFill>
            <a:srgbClr val="E51421"/>
          </a:solidFill>
          <a:ln w="22225">
            <a:solidFill>
              <a:srgbClr val="FFFFFF"/>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lvl="0" indent="0" algn="ctr" defTabSz="914377" rtl="0" eaLnBrk="1" fontAlgn="base" latinLnBrk="0" hangingPunct="1">
              <a:lnSpc>
                <a:spcPct val="110000"/>
              </a:lnSpc>
              <a:spcBef>
                <a:spcPts val="0"/>
              </a:spcBef>
              <a:spcAft>
                <a:spcPts val="30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Graphik Black" panose="020B0A03030202060203" pitchFamily="34" charset="0"/>
                <a:ea typeface="+mn-ea"/>
                <a:cs typeface="Arial" pitchFamily="34" charset="0"/>
              </a:rPr>
              <a:t>1</a:t>
            </a:r>
          </a:p>
        </p:txBody>
      </p:sp>
      <p:sp>
        <p:nvSpPr>
          <p:cNvPr id="25" name="Oval 24">
            <a:extLst>
              <a:ext uri="{FF2B5EF4-FFF2-40B4-BE49-F238E27FC236}">
                <a16:creationId xmlns:a16="http://schemas.microsoft.com/office/drawing/2014/main" id="{51A85084-A433-4686-90F9-0E2DAB4A7C5E}"/>
              </a:ext>
            </a:extLst>
          </p:cNvPr>
          <p:cNvSpPr/>
          <p:nvPr/>
        </p:nvSpPr>
        <p:spPr bwMode="gray">
          <a:xfrm>
            <a:off x="381000" y="3544713"/>
            <a:ext cx="360000" cy="360000"/>
          </a:xfrm>
          <a:prstGeom prst="ellipse">
            <a:avLst/>
          </a:prstGeom>
          <a:solidFill>
            <a:srgbClr val="E51421"/>
          </a:solidFill>
          <a:ln w="22225">
            <a:solidFill>
              <a:srgbClr val="FFFFFF"/>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lvl="0" indent="0" algn="ctr" defTabSz="914377" rtl="0" eaLnBrk="1" fontAlgn="base" latinLnBrk="0" hangingPunct="1">
              <a:lnSpc>
                <a:spcPct val="110000"/>
              </a:lnSpc>
              <a:spcBef>
                <a:spcPts val="0"/>
              </a:spcBef>
              <a:spcAft>
                <a:spcPts val="300"/>
              </a:spcAft>
              <a:buClrTx/>
              <a:buSzTx/>
              <a:buFontTx/>
              <a:buNone/>
              <a:tabLst/>
              <a:defRPr/>
            </a:pPr>
            <a:r>
              <a:rPr kumimoji="0" lang="en-US" sz="1600" b="1" i="0" u="none" strike="noStrike" kern="0" cap="none" spc="0" normalizeH="0" baseline="0" noProof="0">
                <a:ln>
                  <a:noFill/>
                </a:ln>
                <a:solidFill>
                  <a:srgbClr val="FFFFFF"/>
                </a:solidFill>
                <a:effectLst/>
                <a:uLnTx/>
                <a:uFillTx/>
                <a:latin typeface="Graphik Black" panose="020B0A03030202060203" pitchFamily="34" charset="0"/>
                <a:ea typeface="+mn-ea"/>
                <a:cs typeface="Arial" pitchFamily="34" charset="0"/>
              </a:rPr>
              <a:t>2</a:t>
            </a:r>
          </a:p>
        </p:txBody>
      </p:sp>
      <p:sp>
        <p:nvSpPr>
          <p:cNvPr id="26" name="Oval 25">
            <a:extLst>
              <a:ext uri="{FF2B5EF4-FFF2-40B4-BE49-F238E27FC236}">
                <a16:creationId xmlns:a16="http://schemas.microsoft.com/office/drawing/2014/main" id="{C372763E-D24D-442E-8C85-37315F6736F4}"/>
              </a:ext>
            </a:extLst>
          </p:cNvPr>
          <p:cNvSpPr/>
          <p:nvPr/>
        </p:nvSpPr>
        <p:spPr bwMode="gray">
          <a:xfrm>
            <a:off x="381000" y="5514541"/>
            <a:ext cx="360000" cy="360000"/>
          </a:xfrm>
          <a:prstGeom prst="ellipse">
            <a:avLst/>
          </a:prstGeom>
          <a:solidFill>
            <a:srgbClr val="E51421"/>
          </a:solidFill>
          <a:ln w="22225">
            <a:solidFill>
              <a:srgbClr val="FFFFFF"/>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lvl="0" indent="0" algn="ctr" defTabSz="914377" rtl="0" eaLnBrk="1" fontAlgn="base" latinLnBrk="0" hangingPunct="1">
              <a:lnSpc>
                <a:spcPct val="110000"/>
              </a:lnSpc>
              <a:spcBef>
                <a:spcPts val="0"/>
              </a:spcBef>
              <a:spcAft>
                <a:spcPts val="300"/>
              </a:spcAft>
              <a:buClrTx/>
              <a:buSzTx/>
              <a:buFontTx/>
              <a:buNone/>
              <a:tabLst/>
              <a:defRPr/>
            </a:pPr>
            <a:r>
              <a:rPr kumimoji="0" lang="en-US" sz="1600" b="1" i="0" u="none" strike="noStrike" kern="0" cap="none" spc="0" normalizeH="0" baseline="0" noProof="0">
                <a:ln>
                  <a:noFill/>
                </a:ln>
                <a:solidFill>
                  <a:srgbClr val="FFFFFF"/>
                </a:solidFill>
                <a:effectLst/>
                <a:uLnTx/>
                <a:uFillTx/>
                <a:latin typeface="Graphik Black" panose="020B0A03030202060203" pitchFamily="34" charset="0"/>
                <a:ea typeface="+mn-ea"/>
                <a:cs typeface="Arial" pitchFamily="34" charset="0"/>
              </a:rPr>
              <a:t>4</a:t>
            </a:r>
          </a:p>
        </p:txBody>
      </p:sp>
      <p:sp>
        <p:nvSpPr>
          <p:cNvPr id="27" name="Oval 26">
            <a:extLst>
              <a:ext uri="{FF2B5EF4-FFF2-40B4-BE49-F238E27FC236}">
                <a16:creationId xmlns:a16="http://schemas.microsoft.com/office/drawing/2014/main" id="{FA5E2D81-57CB-466C-B413-4CA009A3A887}"/>
              </a:ext>
            </a:extLst>
          </p:cNvPr>
          <p:cNvSpPr/>
          <p:nvPr/>
        </p:nvSpPr>
        <p:spPr bwMode="gray">
          <a:xfrm>
            <a:off x="381000" y="4529626"/>
            <a:ext cx="360000" cy="360000"/>
          </a:xfrm>
          <a:prstGeom prst="ellipse">
            <a:avLst/>
          </a:prstGeom>
          <a:solidFill>
            <a:srgbClr val="E51421"/>
          </a:solidFill>
          <a:ln w="22225">
            <a:solidFill>
              <a:srgbClr val="FFFFFF"/>
            </a:solidFill>
            <a:miter lim="800000"/>
            <a:headEnd/>
            <a:tailEnd/>
          </a:ln>
          <a:effectLst/>
        </p:spPr>
        <p:txBody>
          <a:bodyPr vert="horz" wrap="square" lIns="72000" tIns="72000" rIns="72000" bIns="72000" numCol="1" rtlCol="0" anchor="ctr" anchorCtr="0" compatLnSpc="1">
            <a:prstTxWarp prst="textNoShape">
              <a:avLst/>
            </a:prstTxWarp>
            <a:noAutofit/>
          </a:bodyPr>
          <a:lstStyle/>
          <a:p>
            <a:pPr marL="0" marR="0" lvl="0" indent="0" algn="ctr" defTabSz="914377" rtl="0" eaLnBrk="1" fontAlgn="base" latinLnBrk="0" hangingPunct="1">
              <a:lnSpc>
                <a:spcPct val="110000"/>
              </a:lnSpc>
              <a:spcBef>
                <a:spcPts val="0"/>
              </a:spcBef>
              <a:spcAft>
                <a:spcPts val="300"/>
              </a:spcAft>
              <a:buClrTx/>
              <a:buSzTx/>
              <a:buFontTx/>
              <a:buNone/>
              <a:tabLst/>
              <a:defRPr/>
            </a:pPr>
            <a:r>
              <a:rPr kumimoji="0" lang="en-US" sz="1600" b="1" i="0" u="none" strike="noStrike" kern="0" cap="none" spc="0" normalizeH="0" baseline="0" noProof="0">
                <a:ln>
                  <a:noFill/>
                </a:ln>
                <a:solidFill>
                  <a:srgbClr val="FFFFFF"/>
                </a:solidFill>
                <a:effectLst/>
                <a:uLnTx/>
                <a:uFillTx/>
                <a:latin typeface="Graphik Black" panose="020B0A03030202060203" pitchFamily="34" charset="0"/>
                <a:ea typeface="+mn-ea"/>
                <a:cs typeface="Arial" pitchFamily="34" charset="0"/>
              </a:rPr>
              <a:t>3</a:t>
            </a:r>
          </a:p>
        </p:txBody>
      </p:sp>
      <p:sp>
        <p:nvSpPr>
          <p:cNvPr id="28" name="Rectangle 27">
            <a:extLst>
              <a:ext uri="{FF2B5EF4-FFF2-40B4-BE49-F238E27FC236}">
                <a16:creationId xmlns:a16="http://schemas.microsoft.com/office/drawing/2014/main" id="{E7812ED1-AAF3-408F-9EA0-71E77DAA087A}"/>
              </a:ext>
            </a:extLst>
          </p:cNvPr>
          <p:cNvSpPr/>
          <p:nvPr/>
        </p:nvSpPr>
        <p:spPr>
          <a:xfrm>
            <a:off x="6491309" y="2376441"/>
            <a:ext cx="5341858" cy="3681459"/>
          </a:xfrm>
          <a:prstGeom prst="rect">
            <a:avLst/>
          </a:prstGeom>
          <a:solidFill>
            <a:srgbClr val="ECB7BB"/>
          </a:solidFill>
          <a:ln w="25400" cap="flat" cmpd="sng" algn="ctr">
            <a:noFill/>
            <a:prstDash val="solid"/>
          </a:ln>
          <a:effectLst/>
        </p:spPr>
        <p:txBody>
          <a:bodyPr lIns="72000" tIns="72000" rIns="72000" bIns="72000" rtlCol="0" anchor="ctr" anchorCtr="0"/>
          <a:lstStyle/>
          <a:p>
            <a:pPr marL="179996" marR="0" lvl="0" indent="-179996" algn="l" defTabSz="914400" rtl="0" eaLnBrk="1" fontAlgn="auto" latinLnBrk="0" hangingPunct="1">
              <a:lnSpc>
                <a:spcPct val="110000"/>
              </a:lnSpc>
              <a:spcBef>
                <a:spcPts val="600"/>
              </a:spcBef>
              <a:spcAft>
                <a:spcPts val="600"/>
              </a:spcAft>
              <a:buClrTx/>
              <a:buSzTx/>
              <a:buFont typeface="Wingdings" panose="05000000000000000000" pitchFamily="2" charset="2"/>
              <a:buChar char="ü"/>
              <a:tabLst/>
              <a:defRPr/>
            </a:pPr>
            <a:r>
              <a:rPr kumimoji="0" lang="en-US" sz="1400" b="1" i="0" u="none" strike="noStrike" kern="0" cap="none" spc="0" normalizeH="0" baseline="0" noProof="0" dirty="0">
                <a:ln>
                  <a:noFill/>
                </a:ln>
                <a:solidFill>
                  <a:srgbClr val="000000"/>
                </a:solidFill>
                <a:effectLst/>
                <a:uLnTx/>
                <a:uFillTx/>
                <a:latin typeface="Graphik"/>
                <a:ea typeface="+mn-ea"/>
                <a:cs typeface="Arial" panose="020B0604020202020204" pitchFamily="34" charset="0"/>
              </a:rPr>
              <a:t>Use our expertise in the field of OCR and data extraction and provide easy adaptable form reader</a:t>
            </a:r>
            <a:endParaRPr lang="en-US" sz="1400" b="1" kern="0" dirty="0">
              <a:solidFill>
                <a:srgbClr val="000000"/>
              </a:solidFill>
              <a:latin typeface="Graphik"/>
              <a:cs typeface="Arial" panose="020B0604020202020204" pitchFamily="34" charset="0"/>
            </a:endParaRPr>
          </a:p>
          <a:p>
            <a:pPr marL="179996" lvl="0" indent="-179996">
              <a:lnSpc>
                <a:spcPct val="110000"/>
              </a:lnSpc>
              <a:spcBef>
                <a:spcPts val="600"/>
              </a:spcBef>
              <a:spcAft>
                <a:spcPts val="600"/>
              </a:spcAft>
              <a:buFont typeface="Wingdings" panose="05000000000000000000" pitchFamily="2" charset="2"/>
              <a:buChar char="ü"/>
              <a:defRPr/>
            </a:pPr>
            <a:r>
              <a:rPr lang="en-US" sz="1400" b="1" kern="0" dirty="0">
                <a:solidFill>
                  <a:srgbClr val="000000"/>
                </a:solidFill>
                <a:cs typeface="Arial" panose="020B0604020202020204" pitchFamily="34" charset="0"/>
              </a:rPr>
              <a:t>Relieve authorities by using innovative software solutions</a:t>
            </a:r>
          </a:p>
          <a:p>
            <a:pPr marL="179996" lvl="0" indent="-179996">
              <a:lnSpc>
                <a:spcPct val="110000"/>
              </a:lnSpc>
              <a:spcBef>
                <a:spcPts val="600"/>
              </a:spcBef>
              <a:spcAft>
                <a:spcPts val="600"/>
              </a:spcAft>
              <a:buFont typeface="Wingdings" panose="05000000000000000000" pitchFamily="2" charset="2"/>
              <a:buChar char="ü"/>
              <a:defRPr/>
            </a:pPr>
            <a:r>
              <a:rPr lang="en-US" sz="1400" b="1" kern="0" dirty="0">
                <a:solidFill>
                  <a:srgbClr val="000000"/>
                </a:solidFill>
                <a:cs typeface="Arial" panose="020B0604020202020204" pitchFamily="34" charset="0"/>
              </a:rPr>
              <a:t>Faster processing time for each request</a:t>
            </a:r>
            <a:endParaRPr lang="en-US" sz="1400" b="1" kern="0" dirty="0">
              <a:solidFill>
                <a:srgbClr val="000000"/>
              </a:solidFill>
              <a:latin typeface="Graphik"/>
              <a:cs typeface="Arial" panose="020B0604020202020204" pitchFamily="34" charset="0"/>
            </a:endParaRPr>
          </a:p>
          <a:p>
            <a:pPr marL="179996" lvl="0" indent="-179996">
              <a:lnSpc>
                <a:spcPct val="110000"/>
              </a:lnSpc>
              <a:spcBef>
                <a:spcPts val="600"/>
              </a:spcBef>
              <a:spcAft>
                <a:spcPts val="600"/>
              </a:spcAft>
              <a:buFont typeface="Wingdings" panose="05000000000000000000" pitchFamily="2" charset="2"/>
              <a:buChar char="ü"/>
              <a:defRPr/>
            </a:pPr>
            <a:r>
              <a:rPr lang="en-US" sz="1400" b="1" kern="0" dirty="0">
                <a:solidFill>
                  <a:srgbClr val="000000"/>
                </a:solidFill>
                <a:cs typeface="Arial" panose="020B0604020202020204" pitchFamily="34" charset="0"/>
              </a:rPr>
              <a:t>Starting with the official COVID-19 pre-registration form for short-time work, then further expand to many other forms</a:t>
            </a:r>
          </a:p>
          <a:p>
            <a:pPr marL="179996" lvl="0" indent="-179996">
              <a:lnSpc>
                <a:spcPct val="110000"/>
              </a:lnSpc>
              <a:spcBef>
                <a:spcPts val="600"/>
              </a:spcBef>
              <a:spcAft>
                <a:spcPts val="600"/>
              </a:spcAft>
              <a:buFont typeface="Wingdings" panose="05000000000000000000" pitchFamily="2" charset="2"/>
              <a:buChar char="ü"/>
              <a:defRPr/>
            </a:pPr>
            <a:r>
              <a:rPr lang="en-US" sz="1400" b="1" kern="0" dirty="0">
                <a:solidFill>
                  <a:srgbClr val="000000"/>
                </a:solidFill>
                <a:cs typeface="Arial" panose="020B0604020202020204" pitchFamily="34" charset="0"/>
              </a:rPr>
              <a:t>Long-term solution that can also bring great value after the COVID-19 crisis</a:t>
            </a:r>
            <a:endParaRPr lang="en-US" sz="1400" b="1" kern="0" dirty="0">
              <a:solidFill>
                <a:srgbClr val="000000"/>
              </a:solidFill>
              <a:latin typeface="Graphik"/>
              <a:cs typeface="Arial" panose="020B0604020202020204" pitchFamily="34" charset="0"/>
            </a:endParaRPr>
          </a:p>
        </p:txBody>
      </p:sp>
      <p:sp>
        <p:nvSpPr>
          <p:cNvPr id="29" name="Rectangle 28">
            <a:extLst>
              <a:ext uri="{FF2B5EF4-FFF2-40B4-BE49-F238E27FC236}">
                <a16:creationId xmlns:a16="http://schemas.microsoft.com/office/drawing/2014/main" id="{59D029DC-41CB-409F-9D4D-E17451B40731}"/>
              </a:ext>
            </a:extLst>
          </p:cNvPr>
          <p:cNvSpPr>
            <a:spLocks/>
          </p:cNvSpPr>
          <p:nvPr/>
        </p:nvSpPr>
        <p:spPr bwMode="gray">
          <a:xfrm>
            <a:off x="381000" y="1817264"/>
            <a:ext cx="5570538" cy="318924"/>
          </a:xfrm>
          <a:prstGeom prst="rect">
            <a:avLst/>
          </a:prstGeom>
          <a:noFill/>
          <a:ln w="12700" algn="ctr">
            <a:noFill/>
            <a:miter lim="800000"/>
            <a:headEnd/>
            <a:tailEnd/>
          </a:ln>
          <a:extLst>
            <a:ext uri="{909E8E84-426E-40dd-AFC4-6F175D3DCCD1}">
              <a14:hiddenFill xmlns:a14="http://schemas.microsoft.com/office/drawing/2010/main" xmlns="">
                <a:solidFill>
                  <a:schemeClr val="tx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kumimoji="0" lang="de-CH" sz="20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OUR UNDERSTANDING</a:t>
            </a:r>
            <a:endParaRPr kumimoji="0" lang="en-US" sz="20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endParaRPr>
          </a:p>
        </p:txBody>
      </p:sp>
      <p:sp>
        <p:nvSpPr>
          <p:cNvPr id="30" name="Rectangle 29">
            <a:extLst>
              <a:ext uri="{FF2B5EF4-FFF2-40B4-BE49-F238E27FC236}">
                <a16:creationId xmlns:a16="http://schemas.microsoft.com/office/drawing/2014/main" id="{C1353BFB-EDD6-4C60-91EB-08211A68AFDE}"/>
              </a:ext>
            </a:extLst>
          </p:cNvPr>
          <p:cNvSpPr>
            <a:spLocks/>
          </p:cNvSpPr>
          <p:nvPr/>
        </p:nvSpPr>
        <p:spPr bwMode="gray">
          <a:xfrm>
            <a:off x="6491309" y="1817264"/>
            <a:ext cx="5319690" cy="325080"/>
          </a:xfrm>
          <a:prstGeom prst="rect">
            <a:avLst/>
          </a:prstGeom>
          <a:noFill/>
          <a:ln w="12700" algn="ctr">
            <a:noFill/>
            <a:miter lim="800000"/>
            <a:headEnd/>
            <a:tailEnd/>
          </a:ln>
          <a:extLst>
            <a:ext uri="{909E8E84-426E-40dd-AFC4-6F175D3DCCD1}">
              <a14:hiddenFill xmlns:a14="http://schemas.microsoft.com/office/drawing/2010/main" xmlns="">
                <a:solidFill>
                  <a:schemeClr val="accent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kumimoji="0" lang="en-US" sz="20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OUR </a:t>
            </a:r>
            <a:r>
              <a:rPr lang="en-US" sz="2000" kern="0" dirty="0">
                <a:solidFill>
                  <a:srgbClr val="E51421"/>
                </a:solidFill>
                <a:latin typeface="Graphik Black" panose="020B0A03030202060203" pitchFamily="34" charset="0"/>
                <a:cs typeface="Arial" panose="020B0604020202020204" pitchFamily="34" charset="0"/>
              </a:rPr>
              <a:t>IDEA</a:t>
            </a:r>
            <a:endParaRPr kumimoji="0" lang="en-US" sz="2000" b="0" i="0" u="none" strike="noStrike" kern="0" cap="none" spc="0" normalizeH="0" baseline="0" noProof="0" dirty="0">
              <a:ln>
                <a:noFill/>
              </a:ln>
              <a:solidFill>
                <a:srgbClr val="E51421"/>
              </a:solidFill>
              <a:effectLst/>
              <a:uLnTx/>
              <a:uFillTx/>
              <a:latin typeface="Graphik Black" panose="020B0A03030202060203" pitchFamily="34" charset="0"/>
              <a:cs typeface="Arial" panose="020B0604020202020204" pitchFamily="34" charset="0"/>
            </a:endParaRPr>
          </a:p>
        </p:txBody>
      </p:sp>
      <p:sp>
        <p:nvSpPr>
          <p:cNvPr id="4" name="Footer Placeholder 3">
            <a:extLst>
              <a:ext uri="{FF2B5EF4-FFF2-40B4-BE49-F238E27FC236}">
                <a16:creationId xmlns:a16="http://schemas.microsoft.com/office/drawing/2014/main" id="{1336CCF9-0010-40CD-AF88-AE4A4A764B2F}"/>
              </a:ext>
            </a:extLst>
          </p:cNvPr>
          <p:cNvSpPr>
            <a:spLocks noGrp="1"/>
          </p:cNvSpPr>
          <p:nvPr>
            <p:ph type="ftr" sz="quarter" idx="16"/>
          </p:nvPr>
        </p:nvSpPr>
        <p:spPr/>
        <p:txBody>
          <a:bodyPr/>
          <a:lstStyle/>
          <a:p>
            <a:r>
              <a:rPr lang="sv-SE"/>
              <a:t>#versusvirus - Hackathon submission: Team #60</a:t>
            </a:r>
            <a:endParaRPr lang="en-US"/>
          </a:p>
        </p:txBody>
      </p:sp>
      <p:pic>
        <p:nvPicPr>
          <p:cNvPr id="8" name="Graphic 7" descr="Research">
            <a:extLst>
              <a:ext uri="{FF2B5EF4-FFF2-40B4-BE49-F238E27FC236}">
                <a16:creationId xmlns:a16="http://schemas.microsoft.com/office/drawing/2014/main" id="{675CBEF9-1C9E-4675-AB1D-9F84C6252D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94080" y="1472241"/>
            <a:ext cx="627993" cy="627993"/>
          </a:xfrm>
          <a:prstGeom prst="rect">
            <a:avLst/>
          </a:prstGeom>
        </p:spPr>
      </p:pic>
      <p:pic>
        <p:nvPicPr>
          <p:cNvPr id="10" name="Graphic 9" descr="Lightbulb and gear">
            <a:extLst>
              <a:ext uri="{FF2B5EF4-FFF2-40B4-BE49-F238E27FC236}">
                <a16:creationId xmlns:a16="http://schemas.microsoft.com/office/drawing/2014/main" id="{2599474E-875B-4C88-92D8-110609A12F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68548" y="1454481"/>
            <a:ext cx="627993" cy="627993"/>
          </a:xfrm>
          <a:prstGeom prst="rect">
            <a:avLst/>
          </a:prstGeom>
        </p:spPr>
      </p:pic>
    </p:spTree>
    <p:extLst>
      <p:ext uri="{BB962C8B-B14F-4D97-AF65-F5344CB8AC3E}">
        <p14:creationId xmlns:p14="http://schemas.microsoft.com/office/powerpoint/2010/main" val="307390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05D1CF-B009-4F5E-BDFD-A8146E787400}"/>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4" name="Title 3">
            <a:extLst>
              <a:ext uri="{FF2B5EF4-FFF2-40B4-BE49-F238E27FC236}">
                <a16:creationId xmlns:a16="http://schemas.microsoft.com/office/drawing/2014/main" id="{9A6C1D53-2489-47E5-B7BF-143DC8F276EB}"/>
              </a:ext>
            </a:extLst>
          </p:cNvPr>
          <p:cNvSpPr>
            <a:spLocks noGrp="1"/>
          </p:cNvSpPr>
          <p:nvPr>
            <p:ph type="title"/>
          </p:nvPr>
        </p:nvSpPr>
        <p:spPr/>
        <p:txBody>
          <a:bodyPr>
            <a:normAutofit/>
          </a:bodyPr>
          <a:lstStyle/>
          <a:p>
            <a:r>
              <a:rPr lang="de-CH"/>
              <a:t>Content</a:t>
            </a:r>
            <a:endParaRPr lang="en-US"/>
          </a:p>
        </p:txBody>
      </p:sp>
      <p:grpSp>
        <p:nvGrpSpPr>
          <p:cNvPr id="64" name="Group 63">
            <a:extLst>
              <a:ext uri="{FF2B5EF4-FFF2-40B4-BE49-F238E27FC236}">
                <a16:creationId xmlns:a16="http://schemas.microsoft.com/office/drawing/2014/main" id="{86F8BF3E-2658-4BEB-AF65-70E10BD91CCC}"/>
              </a:ext>
            </a:extLst>
          </p:cNvPr>
          <p:cNvGrpSpPr>
            <a:grpSpLocks/>
          </p:cNvGrpSpPr>
          <p:nvPr/>
        </p:nvGrpSpPr>
        <p:grpSpPr>
          <a:xfrm>
            <a:off x="0" y="1826836"/>
            <a:ext cx="1200008" cy="658199"/>
            <a:chOff x="12235" y="1561531"/>
            <a:chExt cx="1217952" cy="658199"/>
          </a:xfrm>
          <a:solidFill>
            <a:srgbClr val="DEDEDE"/>
          </a:solidFill>
        </p:grpSpPr>
        <p:grpSp>
          <p:nvGrpSpPr>
            <p:cNvPr id="65" name="Group 64">
              <a:extLst>
                <a:ext uri="{FF2B5EF4-FFF2-40B4-BE49-F238E27FC236}">
                  <a16:creationId xmlns:a16="http://schemas.microsoft.com/office/drawing/2014/main" id="{EC6166F7-75CE-4FF5-B410-BC7842802970}"/>
                </a:ext>
              </a:extLst>
            </p:cNvPr>
            <p:cNvGrpSpPr/>
            <p:nvPr/>
          </p:nvGrpSpPr>
          <p:grpSpPr>
            <a:xfrm flipH="1">
              <a:off x="571988" y="1561531"/>
              <a:ext cx="658199" cy="658199"/>
              <a:chOff x="-225623" y="1512572"/>
              <a:chExt cx="723900" cy="723900"/>
            </a:xfrm>
            <a:grpFill/>
          </p:grpSpPr>
          <p:sp>
            <p:nvSpPr>
              <p:cNvPr id="67" name="Freeform: Shape 66">
                <a:extLst>
                  <a:ext uri="{FF2B5EF4-FFF2-40B4-BE49-F238E27FC236}">
                    <a16:creationId xmlns:a16="http://schemas.microsoft.com/office/drawing/2014/main" id="{B914A84A-60CF-491A-9602-C4626846CD2A}"/>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68" name="Oval 67">
                <a:extLst>
                  <a:ext uri="{FF2B5EF4-FFF2-40B4-BE49-F238E27FC236}">
                    <a16:creationId xmlns:a16="http://schemas.microsoft.com/office/drawing/2014/main" id="{C09DACA6-EAE6-4CD7-B0D7-83429761D4C6}"/>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6" name="Rectangle 65">
              <a:extLst>
                <a:ext uri="{FF2B5EF4-FFF2-40B4-BE49-F238E27FC236}">
                  <a16:creationId xmlns:a16="http://schemas.microsoft.com/office/drawing/2014/main" id="{B5DD7AB4-E881-41C2-A526-53F2F2AD747C}"/>
                </a:ext>
              </a:extLst>
            </p:cNvPr>
            <p:cNvSpPr/>
            <p:nvPr/>
          </p:nvSpPr>
          <p:spPr>
            <a:xfrm>
              <a:off x="12235" y="1561531"/>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9" name="Rectangle 68">
            <a:extLst>
              <a:ext uri="{FF2B5EF4-FFF2-40B4-BE49-F238E27FC236}">
                <a16:creationId xmlns:a16="http://schemas.microsoft.com/office/drawing/2014/main" id="{B201AD5F-38B7-46E8-A4EE-079A5E83BC29}"/>
              </a:ext>
            </a:extLst>
          </p:cNvPr>
          <p:cNvSpPr/>
          <p:nvPr/>
        </p:nvSpPr>
        <p:spPr>
          <a:xfrm>
            <a:off x="1571001" y="3574667"/>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0" dirty="0">
                <a:solidFill>
                  <a:srgbClr val="969696"/>
                </a:solidFill>
                <a:latin typeface="Graphik Black" panose="020B0A03030202060203" pitchFamily="34" charset="0"/>
                <a:cs typeface="Arial" panose="020B0604020202020204" pitchFamily="34" charset="0"/>
              </a:rPr>
              <a:t>WHO WILL USE IT</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0" name="Rectangle 69">
            <a:extLst>
              <a:ext uri="{FF2B5EF4-FFF2-40B4-BE49-F238E27FC236}">
                <a16:creationId xmlns:a16="http://schemas.microsoft.com/office/drawing/2014/main" id="{F8424ED8-92BA-4307-A1A9-AC059943A67A}"/>
              </a:ext>
            </a:extLst>
          </p:cNvPr>
          <p:cNvSpPr/>
          <p:nvPr/>
        </p:nvSpPr>
        <p:spPr>
          <a:xfrm>
            <a:off x="1571001" y="2772968"/>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WHAT </a:t>
            </a:r>
            <a:r>
              <a:rPr lang="en-US" sz="2400" kern="0" dirty="0">
                <a:solidFill>
                  <a:srgbClr val="E51421"/>
                </a:solidFill>
                <a:latin typeface="Graphik Black" panose="020B0A03030202060203" pitchFamily="34" charset="0"/>
                <a:cs typeface="Arial" panose="020B0604020202020204" pitchFamily="34" charset="0"/>
              </a:rPr>
              <a:t>IS THE FORM RELIEVER</a:t>
            </a:r>
            <a:endParaRPr kumimoji="0" lang="en-US" sz="2400" b="0" i="0" u="none" strike="noStrike" kern="0" cap="none" spc="0" normalizeH="0" baseline="0" noProof="0" dirty="0">
              <a:ln>
                <a:noFill/>
              </a:ln>
              <a:solidFill>
                <a:srgbClr val="E51421"/>
              </a:solidFill>
              <a:effectLst/>
              <a:uLnTx/>
              <a:uFillTx/>
              <a:latin typeface="Graphik Black" panose="020B0A03030202060203" pitchFamily="34" charset="0"/>
              <a:cs typeface="Arial" panose="020B0604020202020204" pitchFamily="34" charset="0"/>
            </a:endParaRPr>
          </a:p>
        </p:txBody>
      </p:sp>
      <p:sp>
        <p:nvSpPr>
          <p:cNvPr id="71" name="Rectangle 70">
            <a:extLst>
              <a:ext uri="{FF2B5EF4-FFF2-40B4-BE49-F238E27FC236}">
                <a16:creationId xmlns:a16="http://schemas.microsoft.com/office/drawing/2014/main" id="{ECC381C5-1AF9-4155-A445-1F5E0B0C6BF5}"/>
              </a:ext>
            </a:extLst>
          </p:cNvPr>
          <p:cNvSpPr/>
          <p:nvPr/>
        </p:nvSpPr>
        <p:spPr>
          <a:xfrm>
            <a:off x="1571001" y="4376366"/>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HOW THE FORM RELIEVER CAN BE USED</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5C0346D0-DF8F-4A59-8228-010744E8F679}"/>
              </a:ext>
            </a:extLst>
          </p:cNvPr>
          <p:cNvSpPr/>
          <p:nvPr/>
        </p:nvSpPr>
        <p:spPr>
          <a:xfrm>
            <a:off x="1571001" y="1601938"/>
            <a:ext cx="10239999" cy="1107996"/>
          </a:xfrm>
          <a:prstGeom prst="rect">
            <a:avLst/>
          </a:prstGeom>
          <a:noFill/>
          <a:ln w="25400" cap="flat" cmpd="sng" algn="ctr">
            <a:no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WHY OUR PRODUCT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rPr>
              <a:t> </a:t>
            </a:r>
          </a:p>
        </p:txBody>
      </p:sp>
      <p:cxnSp>
        <p:nvCxnSpPr>
          <p:cNvPr id="75" name="Straight Connector 74">
            <a:extLst>
              <a:ext uri="{FF2B5EF4-FFF2-40B4-BE49-F238E27FC236}">
                <a16:creationId xmlns:a16="http://schemas.microsoft.com/office/drawing/2014/main" id="{44AD8C09-E86D-4256-89CA-14B88C562246}"/>
              </a:ext>
            </a:extLst>
          </p:cNvPr>
          <p:cNvCxnSpPr>
            <a:cxnSpLocks/>
          </p:cNvCxnSpPr>
          <p:nvPr/>
        </p:nvCxnSpPr>
        <p:spPr>
          <a:xfrm>
            <a:off x="1571001" y="2556785"/>
            <a:ext cx="10239999" cy="0"/>
          </a:xfrm>
          <a:prstGeom prst="line">
            <a:avLst/>
          </a:prstGeom>
          <a:noFill/>
          <a:ln w="6350" cap="flat" cmpd="sng" algn="ctr">
            <a:solidFill>
              <a:srgbClr val="969696"/>
            </a:solidFill>
            <a:prstDash val="dash"/>
          </a:ln>
          <a:effectLst/>
        </p:spPr>
      </p:cxnSp>
      <p:cxnSp>
        <p:nvCxnSpPr>
          <p:cNvPr id="76" name="Straight Connector 75">
            <a:extLst>
              <a:ext uri="{FF2B5EF4-FFF2-40B4-BE49-F238E27FC236}">
                <a16:creationId xmlns:a16="http://schemas.microsoft.com/office/drawing/2014/main" id="{0E653815-EAE3-487B-832E-66F8F2648CD9}"/>
              </a:ext>
            </a:extLst>
          </p:cNvPr>
          <p:cNvCxnSpPr>
            <a:cxnSpLocks/>
          </p:cNvCxnSpPr>
          <p:nvPr/>
        </p:nvCxnSpPr>
        <p:spPr>
          <a:xfrm>
            <a:off x="1571001" y="3358484"/>
            <a:ext cx="10239999" cy="0"/>
          </a:xfrm>
          <a:prstGeom prst="line">
            <a:avLst/>
          </a:prstGeom>
          <a:noFill/>
          <a:ln w="6350" cap="flat" cmpd="sng" algn="ctr">
            <a:solidFill>
              <a:srgbClr val="969696"/>
            </a:solidFill>
            <a:prstDash val="dash"/>
          </a:ln>
          <a:effectLst/>
        </p:spPr>
      </p:cxnSp>
      <p:cxnSp>
        <p:nvCxnSpPr>
          <p:cNvPr id="77" name="Straight Connector 76">
            <a:extLst>
              <a:ext uri="{FF2B5EF4-FFF2-40B4-BE49-F238E27FC236}">
                <a16:creationId xmlns:a16="http://schemas.microsoft.com/office/drawing/2014/main" id="{C65407D6-3684-4DD7-970F-5D3C17FD804D}"/>
              </a:ext>
            </a:extLst>
          </p:cNvPr>
          <p:cNvCxnSpPr>
            <a:cxnSpLocks/>
          </p:cNvCxnSpPr>
          <p:nvPr/>
        </p:nvCxnSpPr>
        <p:spPr>
          <a:xfrm>
            <a:off x="1571001" y="4160183"/>
            <a:ext cx="10239999" cy="0"/>
          </a:xfrm>
          <a:prstGeom prst="line">
            <a:avLst/>
          </a:prstGeom>
          <a:noFill/>
          <a:ln w="6350" cap="flat" cmpd="sng" algn="ctr">
            <a:solidFill>
              <a:srgbClr val="969696"/>
            </a:solidFill>
            <a:prstDash val="dash"/>
          </a:ln>
          <a:effectLst/>
        </p:spPr>
      </p:cxnSp>
      <p:cxnSp>
        <p:nvCxnSpPr>
          <p:cNvPr id="78" name="Straight Connector 77">
            <a:extLst>
              <a:ext uri="{FF2B5EF4-FFF2-40B4-BE49-F238E27FC236}">
                <a16:creationId xmlns:a16="http://schemas.microsoft.com/office/drawing/2014/main" id="{C17CBC45-17E5-4E8D-8208-0AC903581F6D}"/>
              </a:ext>
            </a:extLst>
          </p:cNvPr>
          <p:cNvCxnSpPr>
            <a:cxnSpLocks/>
          </p:cNvCxnSpPr>
          <p:nvPr/>
        </p:nvCxnSpPr>
        <p:spPr>
          <a:xfrm>
            <a:off x="1571001" y="4961882"/>
            <a:ext cx="10239999" cy="0"/>
          </a:xfrm>
          <a:prstGeom prst="line">
            <a:avLst/>
          </a:prstGeom>
          <a:noFill/>
          <a:ln w="6350" cap="flat" cmpd="sng" algn="ctr">
            <a:solidFill>
              <a:srgbClr val="969696"/>
            </a:solidFill>
            <a:prstDash val="dash"/>
          </a:ln>
          <a:effectLst/>
        </p:spPr>
      </p:cxnSp>
      <p:grpSp>
        <p:nvGrpSpPr>
          <p:cNvPr id="80" name="Group 79">
            <a:extLst>
              <a:ext uri="{FF2B5EF4-FFF2-40B4-BE49-F238E27FC236}">
                <a16:creationId xmlns:a16="http://schemas.microsoft.com/office/drawing/2014/main" id="{A6D5090C-BB46-4794-8648-5FA7E8F16EEA}"/>
              </a:ext>
            </a:extLst>
          </p:cNvPr>
          <p:cNvGrpSpPr>
            <a:grpSpLocks/>
          </p:cNvGrpSpPr>
          <p:nvPr/>
        </p:nvGrpSpPr>
        <p:grpSpPr>
          <a:xfrm>
            <a:off x="0" y="2628535"/>
            <a:ext cx="1200008" cy="658199"/>
            <a:chOff x="0" y="1512572"/>
            <a:chExt cx="1217952" cy="658199"/>
          </a:xfrm>
          <a:solidFill>
            <a:srgbClr val="ECB7BB"/>
          </a:solidFill>
        </p:grpSpPr>
        <p:grpSp>
          <p:nvGrpSpPr>
            <p:cNvPr id="81" name="Group 80">
              <a:extLst>
                <a:ext uri="{FF2B5EF4-FFF2-40B4-BE49-F238E27FC236}">
                  <a16:creationId xmlns:a16="http://schemas.microsoft.com/office/drawing/2014/main" id="{9E44D865-FC00-45ED-9FBA-26145E869FA1}"/>
                </a:ext>
              </a:extLst>
            </p:cNvPr>
            <p:cNvGrpSpPr/>
            <p:nvPr/>
          </p:nvGrpSpPr>
          <p:grpSpPr>
            <a:xfrm flipH="1">
              <a:off x="559753" y="1512572"/>
              <a:ext cx="658199" cy="658199"/>
              <a:chOff x="-225623" y="1512572"/>
              <a:chExt cx="723900" cy="723900"/>
            </a:xfrm>
            <a:grpFill/>
          </p:grpSpPr>
          <p:sp>
            <p:nvSpPr>
              <p:cNvPr id="83" name="Freeform: Shape 82">
                <a:extLst>
                  <a:ext uri="{FF2B5EF4-FFF2-40B4-BE49-F238E27FC236}">
                    <a16:creationId xmlns:a16="http://schemas.microsoft.com/office/drawing/2014/main" id="{F17F5328-2127-4AC9-8331-7BAC60823299}"/>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4" name="Oval 83">
                <a:extLst>
                  <a:ext uri="{FF2B5EF4-FFF2-40B4-BE49-F238E27FC236}">
                    <a16:creationId xmlns:a16="http://schemas.microsoft.com/office/drawing/2014/main" id="{8D840625-998A-47D4-9547-B13D02F57DC0}"/>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2" name="Rectangle 81">
              <a:extLst>
                <a:ext uri="{FF2B5EF4-FFF2-40B4-BE49-F238E27FC236}">
                  <a16:creationId xmlns:a16="http://schemas.microsoft.com/office/drawing/2014/main" id="{2826CF70-5EDB-4EF9-AC6A-EC41E67681D3}"/>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85" name="Group 84">
            <a:extLst>
              <a:ext uri="{FF2B5EF4-FFF2-40B4-BE49-F238E27FC236}">
                <a16:creationId xmlns:a16="http://schemas.microsoft.com/office/drawing/2014/main" id="{66176E7B-66FB-4F5F-9E15-1DC3041CF6BE}"/>
              </a:ext>
            </a:extLst>
          </p:cNvPr>
          <p:cNvGrpSpPr>
            <a:grpSpLocks/>
          </p:cNvGrpSpPr>
          <p:nvPr/>
        </p:nvGrpSpPr>
        <p:grpSpPr>
          <a:xfrm>
            <a:off x="0" y="3430234"/>
            <a:ext cx="1200008" cy="658199"/>
            <a:chOff x="0" y="1512572"/>
            <a:chExt cx="1217952" cy="658199"/>
          </a:xfrm>
          <a:solidFill>
            <a:srgbClr val="5A5A5A">
              <a:lumMod val="20000"/>
              <a:lumOff val="80000"/>
            </a:srgbClr>
          </a:solidFill>
        </p:grpSpPr>
        <p:grpSp>
          <p:nvGrpSpPr>
            <p:cNvPr id="86" name="Group 85">
              <a:extLst>
                <a:ext uri="{FF2B5EF4-FFF2-40B4-BE49-F238E27FC236}">
                  <a16:creationId xmlns:a16="http://schemas.microsoft.com/office/drawing/2014/main" id="{62CFE5A8-DDA5-4574-A5E5-35B63B654361}"/>
                </a:ext>
              </a:extLst>
            </p:cNvPr>
            <p:cNvGrpSpPr/>
            <p:nvPr/>
          </p:nvGrpSpPr>
          <p:grpSpPr>
            <a:xfrm flipH="1">
              <a:off x="559753" y="1512572"/>
              <a:ext cx="658199" cy="658199"/>
              <a:chOff x="-225623" y="1512572"/>
              <a:chExt cx="723900" cy="723900"/>
            </a:xfrm>
            <a:grpFill/>
          </p:grpSpPr>
          <p:sp>
            <p:nvSpPr>
              <p:cNvPr id="88" name="Freeform: Shape 87">
                <a:extLst>
                  <a:ext uri="{FF2B5EF4-FFF2-40B4-BE49-F238E27FC236}">
                    <a16:creationId xmlns:a16="http://schemas.microsoft.com/office/drawing/2014/main" id="{211C373B-C87D-4A2C-97C1-EF3252AE25ED}"/>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9" name="Oval 88">
                <a:extLst>
                  <a:ext uri="{FF2B5EF4-FFF2-40B4-BE49-F238E27FC236}">
                    <a16:creationId xmlns:a16="http://schemas.microsoft.com/office/drawing/2014/main" id="{EC94F3C9-89B4-4A8D-B890-F723BBDB972F}"/>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7" name="Rectangle 86">
              <a:extLst>
                <a:ext uri="{FF2B5EF4-FFF2-40B4-BE49-F238E27FC236}">
                  <a16:creationId xmlns:a16="http://schemas.microsoft.com/office/drawing/2014/main" id="{F093EE10-C28B-40D1-911F-530E770C2FBD}"/>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90" name="Group 89">
            <a:extLst>
              <a:ext uri="{FF2B5EF4-FFF2-40B4-BE49-F238E27FC236}">
                <a16:creationId xmlns:a16="http://schemas.microsoft.com/office/drawing/2014/main" id="{CB759250-B752-4BAC-BD82-55CDD211D36E}"/>
              </a:ext>
            </a:extLst>
          </p:cNvPr>
          <p:cNvGrpSpPr>
            <a:grpSpLocks/>
          </p:cNvGrpSpPr>
          <p:nvPr/>
        </p:nvGrpSpPr>
        <p:grpSpPr>
          <a:xfrm>
            <a:off x="0" y="4231933"/>
            <a:ext cx="1200008" cy="658199"/>
            <a:chOff x="0" y="1512572"/>
            <a:chExt cx="1217952" cy="658199"/>
          </a:xfrm>
          <a:solidFill>
            <a:srgbClr val="5A5A5A">
              <a:lumMod val="20000"/>
              <a:lumOff val="80000"/>
            </a:srgbClr>
          </a:solidFill>
        </p:grpSpPr>
        <p:grpSp>
          <p:nvGrpSpPr>
            <p:cNvPr id="91" name="Group 90">
              <a:extLst>
                <a:ext uri="{FF2B5EF4-FFF2-40B4-BE49-F238E27FC236}">
                  <a16:creationId xmlns:a16="http://schemas.microsoft.com/office/drawing/2014/main" id="{95EDC9C1-BC9B-44F6-8D47-5705A4F3436A}"/>
                </a:ext>
              </a:extLst>
            </p:cNvPr>
            <p:cNvGrpSpPr/>
            <p:nvPr/>
          </p:nvGrpSpPr>
          <p:grpSpPr>
            <a:xfrm flipH="1">
              <a:off x="559753" y="1512572"/>
              <a:ext cx="658199" cy="658199"/>
              <a:chOff x="-225623" y="1512572"/>
              <a:chExt cx="723900" cy="723900"/>
            </a:xfrm>
            <a:grpFill/>
          </p:grpSpPr>
          <p:sp>
            <p:nvSpPr>
              <p:cNvPr id="93" name="Freeform: Shape 92">
                <a:extLst>
                  <a:ext uri="{FF2B5EF4-FFF2-40B4-BE49-F238E27FC236}">
                    <a16:creationId xmlns:a16="http://schemas.microsoft.com/office/drawing/2014/main" id="{5483321C-BF1A-4CD2-9FA5-6E42EF6DE2EE}"/>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94" name="Oval 93">
                <a:extLst>
                  <a:ext uri="{FF2B5EF4-FFF2-40B4-BE49-F238E27FC236}">
                    <a16:creationId xmlns:a16="http://schemas.microsoft.com/office/drawing/2014/main" id="{8054684B-FFC3-465D-830F-0FA2FD236E94}"/>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92" name="Rectangle 91">
              <a:extLst>
                <a:ext uri="{FF2B5EF4-FFF2-40B4-BE49-F238E27FC236}">
                  <a16:creationId xmlns:a16="http://schemas.microsoft.com/office/drawing/2014/main" id="{B7B4C685-402C-4050-B543-CFA69EF47F95}"/>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176" name="Group 29">
            <a:extLst>
              <a:ext uri="{FF2B5EF4-FFF2-40B4-BE49-F238E27FC236}">
                <a16:creationId xmlns:a16="http://schemas.microsoft.com/office/drawing/2014/main" id="{D18C4217-558C-4573-BE19-1F5376C0B15D}"/>
              </a:ext>
            </a:extLst>
          </p:cNvPr>
          <p:cNvGrpSpPr>
            <a:grpSpLocks noChangeAspect="1"/>
          </p:cNvGrpSpPr>
          <p:nvPr/>
        </p:nvGrpSpPr>
        <p:grpSpPr bwMode="auto">
          <a:xfrm>
            <a:off x="392383" y="4333659"/>
            <a:ext cx="459415" cy="480809"/>
            <a:chOff x="2592" y="1924"/>
            <a:chExt cx="408" cy="427"/>
          </a:xfrm>
          <a:solidFill>
            <a:schemeClr val="bg1"/>
          </a:solidFill>
        </p:grpSpPr>
        <p:sp>
          <p:nvSpPr>
            <p:cNvPr id="177" name="Freeform 30">
              <a:extLst>
                <a:ext uri="{FF2B5EF4-FFF2-40B4-BE49-F238E27FC236}">
                  <a16:creationId xmlns:a16="http://schemas.microsoft.com/office/drawing/2014/main" id="{0CDC2AD1-9FB1-48C4-9864-DDB79C69EA3C}"/>
                </a:ext>
              </a:extLst>
            </p:cNvPr>
            <p:cNvSpPr>
              <a:spLocks noEditPoints="1"/>
            </p:cNvSpPr>
            <p:nvPr/>
          </p:nvSpPr>
          <p:spPr bwMode="auto">
            <a:xfrm>
              <a:off x="2592" y="1924"/>
              <a:ext cx="408" cy="71"/>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8" name="Freeform 31">
              <a:extLst>
                <a:ext uri="{FF2B5EF4-FFF2-40B4-BE49-F238E27FC236}">
                  <a16:creationId xmlns:a16="http://schemas.microsoft.com/office/drawing/2014/main" id="{426D9989-FE45-4129-B570-498E285D6B7D}"/>
                </a:ext>
              </a:extLst>
            </p:cNvPr>
            <p:cNvSpPr>
              <a:spLocks/>
            </p:cNvSpPr>
            <p:nvPr/>
          </p:nvSpPr>
          <p:spPr bwMode="auto">
            <a:xfrm>
              <a:off x="2594" y="2226"/>
              <a:ext cx="406"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9" name="Freeform 32">
              <a:extLst>
                <a:ext uri="{FF2B5EF4-FFF2-40B4-BE49-F238E27FC236}">
                  <a16:creationId xmlns:a16="http://schemas.microsoft.com/office/drawing/2014/main" id="{2996FE52-0D2E-4ED5-88DA-162E85275BA9}"/>
                </a:ext>
              </a:extLst>
            </p:cNvPr>
            <p:cNvSpPr>
              <a:spLocks noEditPoints="1"/>
            </p:cNvSpPr>
            <p:nvPr/>
          </p:nvSpPr>
          <p:spPr bwMode="auto">
            <a:xfrm>
              <a:off x="2628" y="1978"/>
              <a:ext cx="337" cy="266"/>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0" name="Rectangle 33">
              <a:extLst>
                <a:ext uri="{FF2B5EF4-FFF2-40B4-BE49-F238E27FC236}">
                  <a16:creationId xmlns:a16="http://schemas.microsoft.com/office/drawing/2014/main" id="{99B769D9-9E60-48BC-9DBE-3F1A4AB98543}"/>
                </a:ext>
              </a:extLst>
            </p:cNvPr>
            <p:cNvSpPr>
              <a:spLocks noChangeArrowheads="1"/>
            </p:cNvSpPr>
            <p:nvPr/>
          </p:nvSpPr>
          <p:spPr bwMode="auto">
            <a:xfrm>
              <a:off x="2787" y="2235"/>
              <a:ext cx="18" cy="5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1" name="Freeform 34">
              <a:extLst>
                <a:ext uri="{FF2B5EF4-FFF2-40B4-BE49-F238E27FC236}">
                  <a16:creationId xmlns:a16="http://schemas.microsoft.com/office/drawing/2014/main" id="{A50B36CA-8033-41D7-9A3F-0AE6DF7752E7}"/>
                </a:ext>
              </a:extLst>
            </p:cNvPr>
            <p:cNvSpPr>
              <a:spLocks noEditPoints="1"/>
            </p:cNvSpPr>
            <p:nvPr/>
          </p:nvSpPr>
          <p:spPr bwMode="auto">
            <a:xfrm>
              <a:off x="2761" y="2280"/>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1"/>
                    <a:pt x="18" y="36"/>
                    <a:pt x="24" y="36"/>
                  </a:cubicBezTo>
                  <a:cubicBezTo>
                    <a:pt x="31" y="36"/>
                    <a:pt x="36" y="31"/>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2" name="Freeform 35">
              <a:extLst>
                <a:ext uri="{FF2B5EF4-FFF2-40B4-BE49-F238E27FC236}">
                  <a16:creationId xmlns:a16="http://schemas.microsoft.com/office/drawing/2014/main" id="{A15F7447-8599-4D7D-B3AF-F03BC0F3C63D}"/>
                </a:ext>
              </a:extLst>
            </p:cNvPr>
            <p:cNvSpPr>
              <a:spLocks/>
            </p:cNvSpPr>
            <p:nvPr/>
          </p:nvSpPr>
          <p:spPr bwMode="auto">
            <a:xfrm>
              <a:off x="2685" y="2043"/>
              <a:ext cx="207" cy="143"/>
            </a:xfrm>
            <a:custGeom>
              <a:avLst/>
              <a:gdLst>
                <a:gd name="T0" fmla="*/ 10 w 140"/>
                <a:gd name="T1" fmla="*/ 97 h 97"/>
                <a:gd name="T2" fmla="*/ 0 w 140"/>
                <a:gd name="T3" fmla="*/ 91 h 97"/>
                <a:gd name="T4" fmla="*/ 34 w 140"/>
                <a:gd name="T5" fmla="*/ 33 h 97"/>
                <a:gd name="T6" fmla="*/ 39 w 140"/>
                <a:gd name="T7" fmla="*/ 30 h 97"/>
                <a:gd name="T8" fmla="*/ 44 w 140"/>
                <a:gd name="T9" fmla="*/ 32 h 97"/>
                <a:gd name="T10" fmla="*/ 68 w 140"/>
                <a:gd name="T11" fmla="*/ 61 h 97"/>
                <a:gd name="T12" fmla="*/ 94 w 140"/>
                <a:gd name="T13" fmla="*/ 4 h 97"/>
                <a:gd name="T14" fmla="*/ 100 w 140"/>
                <a:gd name="T15" fmla="*/ 0 h 97"/>
                <a:gd name="T16" fmla="*/ 105 w 140"/>
                <a:gd name="T17" fmla="*/ 4 h 97"/>
                <a:gd name="T18" fmla="*/ 140 w 140"/>
                <a:gd name="T19" fmla="*/ 92 h 97"/>
                <a:gd name="T20" fmla="*/ 129 w 140"/>
                <a:gd name="T21" fmla="*/ 96 h 97"/>
                <a:gd name="T22" fmla="*/ 99 w 140"/>
                <a:gd name="T23" fmla="*/ 21 h 97"/>
                <a:gd name="T24" fmla="*/ 75 w 140"/>
                <a:gd name="T25" fmla="*/ 75 h 97"/>
                <a:gd name="T26" fmla="*/ 70 w 140"/>
                <a:gd name="T27" fmla="*/ 78 h 97"/>
                <a:gd name="T28" fmla="*/ 65 w 140"/>
                <a:gd name="T29" fmla="*/ 76 h 97"/>
                <a:gd name="T30" fmla="*/ 40 w 140"/>
                <a:gd name="T31" fmla="*/ 46 h 97"/>
                <a:gd name="T32" fmla="*/ 10 w 140"/>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97">
                  <a:moveTo>
                    <a:pt x="10" y="97"/>
                  </a:moveTo>
                  <a:cubicBezTo>
                    <a:pt x="0" y="91"/>
                    <a:pt x="0" y="91"/>
                    <a:pt x="0" y="91"/>
                  </a:cubicBezTo>
                  <a:cubicBezTo>
                    <a:pt x="34" y="33"/>
                    <a:pt x="34" y="33"/>
                    <a:pt x="34" y="33"/>
                  </a:cubicBezTo>
                  <a:cubicBezTo>
                    <a:pt x="35" y="31"/>
                    <a:pt x="37" y="30"/>
                    <a:pt x="39" y="30"/>
                  </a:cubicBezTo>
                  <a:cubicBezTo>
                    <a:pt x="41" y="30"/>
                    <a:pt x="43" y="31"/>
                    <a:pt x="44" y="32"/>
                  </a:cubicBezTo>
                  <a:cubicBezTo>
                    <a:pt x="68" y="61"/>
                    <a:pt x="68" y="61"/>
                    <a:pt x="68" y="61"/>
                  </a:cubicBezTo>
                  <a:cubicBezTo>
                    <a:pt x="94" y="4"/>
                    <a:pt x="94" y="4"/>
                    <a:pt x="94" y="4"/>
                  </a:cubicBezTo>
                  <a:cubicBezTo>
                    <a:pt x="95" y="1"/>
                    <a:pt x="97" y="0"/>
                    <a:pt x="100" y="0"/>
                  </a:cubicBezTo>
                  <a:cubicBezTo>
                    <a:pt x="102" y="0"/>
                    <a:pt x="104" y="2"/>
                    <a:pt x="105" y="4"/>
                  </a:cubicBezTo>
                  <a:cubicBezTo>
                    <a:pt x="140" y="92"/>
                    <a:pt x="140" y="92"/>
                    <a:pt x="140" y="92"/>
                  </a:cubicBezTo>
                  <a:cubicBezTo>
                    <a:pt x="129" y="96"/>
                    <a:pt x="129" y="96"/>
                    <a:pt x="129" y="96"/>
                  </a:cubicBezTo>
                  <a:cubicBezTo>
                    <a:pt x="99" y="21"/>
                    <a:pt x="99" y="21"/>
                    <a:pt x="99" y="21"/>
                  </a:cubicBezTo>
                  <a:cubicBezTo>
                    <a:pt x="75" y="75"/>
                    <a:pt x="75" y="75"/>
                    <a:pt x="75" y="75"/>
                  </a:cubicBezTo>
                  <a:cubicBezTo>
                    <a:pt x="74" y="76"/>
                    <a:pt x="72" y="78"/>
                    <a:pt x="70" y="78"/>
                  </a:cubicBezTo>
                  <a:cubicBezTo>
                    <a:pt x="68" y="78"/>
                    <a:pt x="66" y="77"/>
                    <a:pt x="65" y="76"/>
                  </a:cubicBezTo>
                  <a:cubicBezTo>
                    <a:pt x="40" y="46"/>
                    <a:pt x="40" y="46"/>
                    <a:pt x="40" y="46"/>
                  </a:cubicBezTo>
                  <a:lnTo>
                    <a:pt x="10"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3" name="Freeform 36">
              <a:extLst>
                <a:ext uri="{FF2B5EF4-FFF2-40B4-BE49-F238E27FC236}">
                  <a16:creationId xmlns:a16="http://schemas.microsoft.com/office/drawing/2014/main" id="{7A1CCE27-F758-40E1-8A55-DBC5237096E3}"/>
                </a:ext>
              </a:extLst>
            </p:cNvPr>
            <p:cNvSpPr>
              <a:spLocks/>
            </p:cNvSpPr>
            <p:nvPr/>
          </p:nvSpPr>
          <p:spPr bwMode="auto">
            <a:xfrm>
              <a:off x="2665" y="2173"/>
              <a:ext cx="266"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7" y="0"/>
                    <a:pt x="180" y="3"/>
                    <a:pt x="180" y="6"/>
                  </a:cubicBezTo>
                  <a:cubicBezTo>
                    <a:pt x="180" y="9"/>
                    <a:pt x="177" y="12"/>
                    <a:pt x="17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4" name="Oval 37">
              <a:extLst>
                <a:ext uri="{FF2B5EF4-FFF2-40B4-BE49-F238E27FC236}">
                  <a16:creationId xmlns:a16="http://schemas.microsoft.com/office/drawing/2014/main" id="{E4D47583-7172-4F0E-9CAD-9DBD3318BFDA}"/>
                </a:ext>
              </a:extLst>
            </p:cNvPr>
            <p:cNvSpPr>
              <a:spLocks noChangeArrowheads="1"/>
            </p:cNvSpPr>
            <p:nvPr/>
          </p:nvSpPr>
          <p:spPr bwMode="auto">
            <a:xfrm>
              <a:off x="2699" y="2031"/>
              <a:ext cx="35" cy="3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
        <p:nvSpPr>
          <p:cNvPr id="5" name="Footer Placeholder 4">
            <a:extLst>
              <a:ext uri="{FF2B5EF4-FFF2-40B4-BE49-F238E27FC236}">
                <a16:creationId xmlns:a16="http://schemas.microsoft.com/office/drawing/2014/main" id="{B8510E4B-570F-48CD-BE63-B5F02ACF6660}"/>
              </a:ext>
            </a:extLst>
          </p:cNvPr>
          <p:cNvSpPr>
            <a:spLocks noGrp="1"/>
          </p:cNvSpPr>
          <p:nvPr>
            <p:ph type="ftr" sz="quarter" idx="16"/>
          </p:nvPr>
        </p:nvSpPr>
        <p:spPr/>
        <p:txBody>
          <a:bodyPr/>
          <a:lstStyle/>
          <a:p>
            <a:r>
              <a:rPr lang="sv-SE"/>
              <a:t>#versusvirus - Hackathon submission: Team #60</a:t>
            </a:r>
            <a:endParaRPr lang="en-US" dirty="0"/>
          </a:p>
        </p:txBody>
      </p:sp>
      <p:pic>
        <p:nvPicPr>
          <p:cNvPr id="7" name="Graphic 6" descr="Bullseye">
            <a:extLst>
              <a:ext uri="{FF2B5EF4-FFF2-40B4-BE49-F238E27FC236}">
                <a16:creationId xmlns:a16="http://schemas.microsoft.com/office/drawing/2014/main" id="{49BF4637-AE61-48FF-AB47-67F619745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710" y="1867550"/>
            <a:ext cx="582654" cy="582654"/>
          </a:xfrm>
          <a:prstGeom prst="rect">
            <a:avLst/>
          </a:prstGeom>
        </p:spPr>
      </p:pic>
      <p:pic>
        <p:nvPicPr>
          <p:cNvPr id="6" name="Graphic 5" descr="Box">
            <a:extLst>
              <a:ext uri="{FF2B5EF4-FFF2-40B4-BE49-F238E27FC236}">
                <a16:creationId xmlns:a16="http://schemas.microsoft.com/office/drawing/2014/main" id="{DF346187-A8F9-482E-91C8-AA9657937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144" y="2650635"/>
            <a:ext cx="602133" cy="602133"/>
          </a:xfrm>
          <a:prstGeom prst="rect">
            <a:avLst/>
          </a:prstGeom>
        </p:spPr>
      </p:pic>
      <p:grpSp>
        <p:nvGrpSpPr>
          <p:cNvPr id="102" name="Group 54">
            <a:extLst>
              <a:ext uri="{FF2B5EF4-FFF2-40B4-BE49-F238E27FC236}">
                <a16:creationId xmlns:a16="http://schemas.microsoft.com/office/drawing/2014/main" id="{AB5DC931-3DA9-4539-B995-C36D27F9ADBF}"/>
              </a:ext>
            </a:extLst>
          </p:cNvPr>
          <p:cNvGrpSpPr>
            <a:grpSpLocks noChangeAspect="1"/>
          </p:cNvGrpSpPr>
          <p:nvPr/>
        </p:nvGrpSpPr>
        <p:grpSpPr bwMode="auto">
          <a:xfrm>
            <a:off x="397008" y="3543611"/>
            <a:ext cx="486808" cy="434924"/>
            <a:chOff x="6718" y="681"/>
            <a:chExt cx="441" cy="394"/>
          </a:xfrm>
          <a:solidFill>
            <a:schemeClr val="bg1"/>
          </a:solidFill>
        </p:grpSpPr>
        <p:sp>
          <p:nvSpPr>
            <p:cNvPr id="103" name="Freeform 55">
              <a:extLst>
                <a:ext uri="{FF2B5EF4-FFF2-40B4-BE49-F238E27FC236}">
                  <a16:creationId xmlns:a16="http://schemas.microsoft.com/office/drawing/2014/main" id="{8E0C80D1-42C8-4E06-BB0E-4473BC8D24B2}"/>
                </a:ext>
              </a:extLst>
            </p:cNvPr>
            <p:cNvSpPr>
              <a:spLocks noEditPoints="1"/>
            </p:cNvSpPr>
            <p:nvPr/>
          </p:nvSpPr>
          <p:spPr bwMode="auto">
            <a:xfrm>
              <a:off x="6883" y="681"/>
              <a:ext cx="110"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4" name="Freeform 56">
              <a:extLst>
                <a:ext uri="{FF2B5EF4-FFF2-40B4-BE49-F238E27FC236}">
                  <a16:creationId xmlns:a16="http://schemas.microsoft.com/office/drawing/2014/main" id="{ECAAF518-9B24-4FEF-9DC5-549B7C876299}"/>
                </a:ext>
              </a:extLst>
            </p:cNvPr>
            <p:cNvSpPr>
              <a:spLocks noEditPoints="1"/>
            </p:cNvSpPr>
            <p:nvPr/>
          </p:nvSpPr>
          <p:spPr bwMode="auto">
            <a:xfrm>
              <a:off x="7030" y="717"/>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5" name="Freeform 57">
              <a:extLst>
                <a:ext uri="{FF2B5EF4-FFF2-40B4-BE49-F238E27FC236}">
                  <a16:creationId xmlns:a16="http://schemas.microsoft.com/office/drawing/2014/main" id="{44167F24-C49E-4E73-83A9-C1BE7BF3DF62}"/>
                </a:ext>
              </a:extLst>
            </p:cNvPr>
            <p:cNvSpPr>
              <a:spLocks noEditPoints="1"/>
            </p:cNvSpPr>
            <p:nvPr/>
          </p:nvSpPr>
          <p:spPr bwMode="auto">
            <a:xfrm>
              <a:off x="6773" y="717"/>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6" name="Freeform 58">
              <a:extLst>
                <a:ext uri="{FF2B5EF4-FFF2-40B4-BE49-F238E27FC236}">
                  <a16:creationId xmlns:a16="http://schemas.microsoft.com/office/drawing/2014/main" id="{119888B9-EBDA-4A37-8516-AA066B391F10}"/>
                </a:ext>
              </a:extLst>
            </p:cNvPr>
            <p:cNvSpPr>
              <a:spLocks noEditPoints="1"/>
            </p:cNvSpPr>
            <p:nvPr/>
          </p:nvSpPr>
          <p:spPr bwMode="auto">
            <a:xfrm>
              <a:off x="6718" y="989"/>
              <a:ext cx="441" cy="86"/>
            </a:xfrm>
            <a:custGeom>
              <a:avLst/>
              <a:gdLst>
                <a:gd name="T0" fmla="*/ 144 w 288"/>
                <a:gd name="T1" fmla="*/ 58 h 58"/>
                <a:gd name="T2" fmla="*/ 0 w 288"/>
                <a:gd name="T3" fmla="*/ 28 h 58"/>
                <a:gd name="T4" fmla="*/ 83 w 288"/>
                <a:gd name="T5" fmla="*/ 0 h 58"/>
                <a:gd name="T6" fmla="*/ 90 w 288"/>
                <a:gd name="T7" fmla="*/ 6 h 58"/>
                <a:gd name="T8" fmla="*/ 84 w 288"/>
                <a:gd name="T9" fmla="*/ 12 h 58"/>
                <a:gd name="T10" fmla="*/ 13 w 288"/>
                <a:gd name="T11" fmla="*/ 28 h 58"/>
                <a:gd name="T12" fmla="*/ 144 w 288"/>
                <a:gd name="T13" fmla="*/ 46 h 58"/>
                <a:gd name="T14" fmla="*/ 276 w 288"/>
                <a:gd name="T15" fmla="*/ 28 h 58"/>
                <a:gd name="T16" fmla="*/ 204 w 288"/>
                <a:gd name="T17" fmla="*/ 12 h 58"/>
                <a:gd name="T18" fmla="*/ 198 w 288"/>
                <a:gd name="T19" fmla="*/ 6 h 58"/>
                <a:gd name="T20" fmla="*/ 205 w 288"/>
                <a:gd name="T21" fmla="*/ 0 h 58"/>
                <a:gd name="T22" fmla="*/ 288 w 288"/>
                <a:gd name="T23" fmla="*/ 28 h 58"/>
                <a:gd name="T24" fmla="*/ 144 w 288"/>
                <a:gd name="T25" fmla="*/ 58 h 58"/>
                <a:gd name="T26" fmla="*/ 277 w 288"/>
                <a:gd name="T27" fmla="*/ 28 h 58"/>
                <a:gd name="T28" fmla="*/ 277 w 288"/>
                <a:gd name="T2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8">
                  <a:moveTo>
                    <a:pt x="144" y="58"/>
                  </a:moveTo>
                  <a:cubicBezTo>
                    <a:pt x="130" y="58"/>
                    <a:pt x="0" y="57"/>
                    <a:pt x="0" y="28"/>
                  </a:cubicBezTo>
                  <a:cubicBezTo>
                    <a:pt x="0" y="14"/>
                    <a:pt x="28" y="5"/>
                    <a:pt x="83" y="0"/>
                  </a:cubicBezTo>
                  <a:cubicBezTo>
                    <a:pt x="87" y="0"/>
                    <a:pt x="90" y="2"/>
                    <a:pt x="90" y="6"/>
                  </a:cubicBezTo>
                  <a:cubicBezTo>
                    <a:pt x="90" y="9"/>
                    <a:pt x="88" y="12"/>
                    <a:pt x="84" y="12"/>
                  </a:cubicBezTo>
                  <a:cubicBezTo>
                    <a:pt x="33" y="16"/>
                    <a:pt x="16" y="24"/>
                    <a:pt x="13" y="28"/>
                  </a:cubicBezTo>
                  <a:cubicBezTo>
                    <a:pt x="19" y="34"/>
                    <a:pt x="65" y="46"/>
                    <a:pt x="144" y="46"/>
                  </a:cubicBezTo>
                  <a:cubicBezTo>
                    <a:pt x="223" y="46"/>
                    <a:pt x="270" y="34"/>
                    <a:pt x="276" y="28"/>
                  </a:cubicBezTo>
                  <a:cubicBezTo>
                    <a:pt x="273" y="24"/>
                    <a:pt x="255" y="16"/>
                    <a:pt x="204" y="12"/>
                  </a:cubicBezTo>
                  <a:cubicBezTo>
                    <a:pt x="201" y="12"/>
                    <a:pt x="198" y="9"/>
                    <a:pt x="198" y="6"/>
                  </a:cubicBezTo>
                  <a:cubicBezTo>
                    <a:pt x="199" y="2"/>
                    <a:pt x="202" y="0"/>
                    <a:pt x="205" y="0"/>
                  </a:cubicBezTo>
                  <a:cubicBezTo>
                    <a:pt x="260" y="5"/>
                    <a:pt x="288" y="14"/>
                    <a:pt x="288" y="28"/>
                  </a:cubicBezTo>
                  <a:cubicBezTo>
                    <a:pt x="288" y="57"/>
                    <a:pt x="159" y="58"/>
                    <a:pt x="144" y="58"/>
                  </a:cubicBezTo>
                  <a:close/>
                  <a:moveTo>
                    <a:pt x="277" y="28"/>
                  </a:moveTo>
                  <a:cubicBezTo>
                    <a:pt x="277" y="28"/>
                    <a:pt x="277" y="28"/>
                    <a:pt x="27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7" name="Freeform 59">
              <a:extLst>
                <a:ext uri="{FF2B5EF4-FFF2-40B4-BE49-F238E27FC236}">
                  <a16:creationId xmlns:a16="http://schemas.microsoft.com/office/drawing/2014/main" id="{BC6FFFC8-8A62-4E00-87D2-171F45926939}"/>
                </a:ext>
              </a:extLst>
            </p:cNvPr>
            <p:cNvSpPr>
              <a:spLocks noEditPoints="1"/>
            </p:cNvSpPr>
            <p:nvPr/>
          </p:nvSpPr>
          <p:spPr bwMode="auto">
            <a:xfrm>
              <a:off x="6883" y="806"/>
              <a:ext cx="110" cy="180"/>
            </a:xfrm>
            <a:custGeom>
              <a:avLst/>
              <a:gdLst>
                <a:gd name="T0" fmla="*/ 66 w 72"/>
                <a:gd name="T1" fmla="*/ 120 h 120"/>
                <a:gd name="T2" fmla="*/ 6 w 72"/>
                <a:gd name="T3" fmla="*/ 120 h 120"/>
                <a:gd name="T4" fmla="*/ 0 w 72"/>
                <a:gd name="T5" fmla="*/ 114 h 120"/>
                <a:gd name="T6" fmla="*/ 0 w 72"/>
                <a:gd name="T7" fmla="*/ 36 h 120"/>
                <a:gd name="T8" fmla="*/ 36 w 72"/>
                <a:gd name="T9" fmla="*/ 0 h 120"/>
                <a:gd name="T10" fmla="*/ 72 w 72"/>
                <a:gd name="T11" fmla="*/ 36 h 120"/>
                <a:gd name="T12" fmla="*/ 72 w 72"/>
                <a:gd name="T13" fmla="*/ 114 h 120"/>
                <a:gd name="T14" fmla="*/ 66 w 72"/>
                <a:gd name="T15" fmla="*/ 120 h 120"/>
                <a:gd name="T16" fmla="*/ 12 w 72"/>
                <a:gd name="T17" fmla="*/ 108 h 120"/>
                <a:gd name="T18" fmla="*/ 60 w 72"/>
                <a:gd name="T19" fmla="*/ 108 h 120"/>
                <a:gd name="T20" fmla="*/ 60 w 72"/>
                <a:gd name="T21" fmla="*/ 36 h 120"/>
                <a:gd name="T22" fmla="*/ 36 w 72"/>
                <a:gd name="T23" fmla="*/ 12 h 120"/>
                <a:gd name="T24" fmla="*/ 12 w 72"/>
                <a:gd name="T25" fmla="*/ 36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36"/>
                    <a:pt x="0" y="36"/>
                    <a:pt x="0" y="36"/>
                  </a:cubicBezTo>
                  <a:cubicBezTo>
                    <a:pt x="0" y="16"/>
                    <a:pt x="17" y="0"/>
                    <a:pt x="36" y="0"/>
                  </a:cubicBezTo>
                  <a:cubicBezTo>
                    <a:pt x="56" y="0"/>
                    <a:pt x="72" y="16"/>
                    <a:pt x="72" y="36"/>
                  </a:cubicBezTo>
                  <a:cubicBezTo>
                    <a:pt x="72" y="114"/>
                    <a:pt x="72" y="114"/>
                    <a:pt x="72" y="114"/>
                  </a:cubicBezTo>
                  <a:cubicBezTo>
                    <a:pt x="72" y="117"/>
                    <a:pt x="70" y="120"/>
                    <a:pt x="66" y="120"/>
                  </a:cubicBezTo>
                  <a:close/>
                  <a:moveTo>
                    <a:pt x="12" y="108"/>
                  </a:moveTo>
                  <a:cubicBezTo>
                    <a:pt x="60" y="108"/>
                    <a:pt x="60" y="108"/>
                    <a:pt x="60" y="108"/>
                  </a:cubicBezTo>
                  <a:cubicBezTo>
                    <a:pt x="60" y="36"/>
                    <a:pt x="60" y="36"/>
                    <a:pt x="60" y="36"/>
                  </a:cubicBezTo>
                  <a:cubicBezTo>
                    <a:pt x="60" y="22"/>
                    <a:pt x="50" y="12"/>
                    <a:pt x="36" y="12"/>
                  </a:cubicBezTo>
                  <a:cubicBezTo>
                    <a:pt x="23" y="12"/>
                    <a:pt x="12" y="22"/>
                    <a:pt x="12" y="36"/>
                  </a:cubicBezTo>
                  <a:lnTo>
                    <a:pt x="12" y="1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8" name="Freeform 60">
              <a:extLst>
                <a:ext uri="{FF2B5EF4-FFF2-40B4-BE49-F238E27FC236}">
                  <a16:creationId xmlns:a16="http://schemas.microsoft.com/office/drawing/2014/main" id="{7C2EAB4A-6F2B-4456-B2F8-03291F1585E2}"/>
                </a:ext>
              </a:extLst>
            </p:cNvPr>
            <p:cNvSpPr>
              <a:spLocks noEditPoints="1"/>
            </p:cNvSpPr>
            <p:nvPr/>
          </p:nvSpPr>
          <p:spPr bwMode="auto">
            <a:xfrm>
              <a:off x="7030" y="806"/>
              <a:ext cx="74"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9" name="Freeform 61">
              <a:extLst>
                <a:ext uri="{FF2B5EF4-FFF2-40B4-BE49-F238E27FC236}">
                  <a16:creationId xmlns:a16="http://schemas.microsoft.com/office/drawing/2014/main" id="{A1227073-F97F-4951-B991-3649847420AD}"/>
                </a:ext>
              </a:extLst>
            </p:cNvPr>
            <p:cNvSpPr>
              <a:spLocks noEditPoints="1"/>
            </p:cNvSpPr>
            <p:nvPr/>
          </p:nvSpPr>
          <p:spPr bwMode="auto">
            <a:xfrm>
              <a:off x="6773" y="806"/>
              <a:ext cx="73"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Tree>
    <p:extLst>
      <p:ext uri="{BB962C8B-B14F-4D97-AF65-F5344CB8AC3E}">
        <p14:creationId xmlns:p14="http://schemas.microsoft.com/office/powerpoint/2010/main" val="2360082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7B4805-BCDB-4B34-BCDF-7454D85D6B9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3" name="Title 2">
            <a:extLst>
              <a:ext uri="{FF2B5EF4-FFF2-40B4-BE49-F238E27FC236}">
                <a16:creationId xmlns:a16="http://schemas.microsoft.com/office/drawing/2014/main" id="{4E49F048-51C6-4172-A146-930331312C50}"/>
              </a:ext>
            </a:extLst>
          </p:cNvPr>
          <p:cNvSpPr>
            <a:spLocks noGrp="1"/>
          </p:cNvSpPr>
          <p:nvPr>
            <p:ph type="title"/>
          </p:nvPr>
        </p:nvSpPr>
        <p:spPr>
          <a:xfrm>
            <a:off x="381000" y="380999"/>
            <a:ext cx="11430000" cy="773898"/>
          </a:xfrm>
        </p:spPr>
        <p:txBody>
          <a:bodyPr>
            <a:normAutofit fontScale="90000"/>
          </a:bodyPr>
          <a:lstStyle/>
          <a:p>
            <a:r>
              <a:rPr lang="de-CH" dirty="0"/>
              <a:t>Demo: the form reliever</a:t>
            </a:r>
            <a:br>
              <a:rPr lang="de-CH" dirty="0"/>
            </a:br>
            <a:r>
              <a:rPr lang="en-US" sz="3100" dirty="0">
                <a:solidFill>
                  <a:srgbClr val="E51421"/>
                </a:solidFill>
                <a:latin typeface="Graphik Black"/>
              </a:rPr>
              <a:t>the path to digitalization</a:t>
            </a:r>
            <a:br>
              <a:rPr lang="en-US" dirty="0">
                <a:solidFill>
                  <a:srgbClr val="00D700"/>
                </a:solidFill>
                <a:latin typeface="Graphik Black"/>
              </a:rPr>
            </a:br>
            <a:endParaRPr lang="en-US" dirty="0"/>
          </a:p>
        </p:txBody>
      </p:sp>
      <p:sp>
        <p:nvSpPr>
          <p:cNvPr id="2" name="Footer Placeholder 1">
            <a:extLst>
              <a:ext uri="{FF2B5EF4-FFF2-40B4-BE49-F238E27FC236}">
                <a16:creationId xmlns:a16="http://schemas.microsoft.com/office/drawing/2014/main" id="{59F99371-10E6-492D-9B5A-4F3CBF5200D3}"/>
              </a:ext>
            </a:extLst>
          </p:cNvPr>
          <p:cNvSpPr>
            <a:spLocks noGrp="1"/>
          </p:cNvSpPr>
          <p:nvPr>
            <p:ph type="ftr" sz="quarter" idx="16"/>
          </p:nvPr>
        </p:nvSpPr>
        <p:spPr/>
        <p:txBody>
          <a:bodyPr/>
          <a:lstStyle/>
          <a:p>
            <a:r>
              <a:rPr lang="sv-SE"/>
              <a:t>#versusvirus - Hackathon submission: Team #60</a:t>
            </a:r>
            <a:endParaRPr lang="en-US"/>
          </a:p>
        </p:txBody>
      </p:sp>
      <p:sp>
        <p:nvSpPr>
          <p:cNvPr id="11" name="Rectangle 10">
            <a:extLst>
              <a:ext uri="{FF2B5EF4-FFF2-40B4-BE49-F238E27FC236}">
                <a16:creationId xmlns:a16="http://schemas.microsoft.com/office/drawing/2014/main" id="{D13BA9AB-57C9-4CA7-8A04-5090C38E92AB}"/>
              </a:ext>
            </a:extLst>
          </p:cNvPr>
          <p:cNvSpPr>
            <a:spLocks/>
          </p:cNvSpPr>
          <p:nvPr/>
        </p:nvSpPr>
        <p:spPr bwMode="gray">
          <a:xfrm>
            <a:off x="872173" y="1435992"/>
            <a:ext cx="7005680" cy="565146"/>
          </a:xfrm>
          <a:prstGeom prst="rect">
            <a:avLst/>
          </a:prstGeom>
          <a:noFill/>
          <a:ln w="12700" algn="ctr">
            <a:noFill/>
            <a:miter lim="800000"/>
            <a:headEnd/>
            <a:tailEnd/>
          </a:ln>
          <a:extLst>
            <a:ext uri="{909E8E84-426E-40dd-AFC4-6F175D3DCCD1}">
              <a14:hiddenFill xmlns:a14="http://schemas.microsoft.com/office/drawing/2010/main" xmlns="">
                <a:solidFill>
                  <a:schemeClr val="tx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kumimoji="0" lang="de-CH" sz="20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Standardized pre-registration form for short-time work during COVID-19 crisis</a:t>
            </a:r>
          </a:p>
        </p:txBody>
      </p:sp>
      <p:pic>
        <p:nvPicPr>
          <p:cNvPr id="7" name="Picture 6">
            <a:extLst>
              <a:ext uri="{FF2B5EF4-FFF2-40B4-BE49-F238E27FC236}">
                <a16:creationId xmlns:a16="http://schemas.microsoft.com/office/drawing/2014/main" id="{04DB6049-9959-401C-B54D-703051DF0A19}"/>
              </a:ext>
            </a:extLst>
          </p:cNvPr>
          <p:cNvPicPr>
            <a:picLocks noChangeAspect="1"/>
          </p:cNvPicPr>
          <p:nvPr/>
        </p:nvPicPr>
        <p:blipFill rotWithShape="1">
          <a:blip r:embed="rId2"/>
          <a:srcRect t="533" r="533" b="1592"/>
          <a:stretch/>
        </p:blipFill>
        <p:spPr>
          <a:xfrm>
            <a:off x="862937" y="2074117"/>
            <a:ext cx="3191828" cy="4447201"/>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78CE1F5-8913-4615-A02B-D201F74E289B}"/>
              </a:ext>
            </a:extLst>
          </p:cNvPr>
          <p:cNvPicPr>
            <a:picLocks noChangeAspect="1"/>
          </p:cNvPicPr>
          <p:nvPr/>
        </p:nvPicPr>
        <p:blipFill rotWithShape="1">
          <a:blip r:embed="rId3"/>
          <a:srcRect t="1515" b="1934"/>
          <a:stretch/>
        </p:blipFill>
        <p:spPr>
          <a:xfrm>
            <a:off x="4412237" y="2074116"/>
            <a:ext cx="3216238" cy="4447201"/>
          </a:xfrm>
          <a:prstGeom prst="rect">
            <a:avLst/>
          </a:prstGeom>
          <a:ln>
            <a:solidFill>
              <a:schemeClr val="tx1"/>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396E0318-7D19-49AF-BAB7-6F366099923E}"/>
              </a:ext>
            </a:extLst>
          </p:cNvPr>
          <p:cNvSpPr txBox="1"/>
          <p:nvPr/>
        </p:nvSpPr>
        <p:spPr>
          <a:xfrm>
            <a:off x="8944580" y="2853604"/>
            <a:ext cx="2554127" cy="477054"/>
          </a:xfrm>
          <a:prstGeom prst="rect">
            <a:avLst/>
          </a:prstGeom>
          <a:noFill/>
        </p:spPr>
        <p:txBody>
          <a:bodyPr wrap="square" lIns="0" tIns="0" rIns="0" bIns="45720" rtlCol="0">
            <a:spAutoFit/>
          </a:bodyPr>
          <a:lstStyle/>
          <a:p>
            <a:r>
              <a:rPr lang="de-CH" sz="1400" b="1" dirty="0"/>
              <a:t>Less manual effort (automated process)</a:t>
            </a:r>
          </a:p>
        </p:txBody>
      </p:sp>
      <p:sp>
        <p:nvSpPr>
          <p:cNvPr id="55" name="TextBox 54">
            <a:extLst>
              <a:ext uri="{FF2B5EF4-FFF2-40B4-BE49-F238E27FC236}">
                <a16:creationId xmlns:a16="http://schemas.microsoft.com/office/drawing/2014/main" id="{47FBB39D-E8CC-4043-B18A-577D6B323338}"/>
              </a:ext>
            </a:extLst>
          </p:cNvPr>
          <p:cNvSpPr txBox="1"/>
          <p:nvPr/>
        </p:nvSpPr>
        <p:spPr>
          <a:xfrm>
            <a:off x="8959997" y="3811465"/>
            <a:ext cx="2455863" cy="477054"/>
          </a:xfrm>
          <a:prstGeom prst="rect">
            <a:avLst/>
          </a:prstGeom>
          <a:noFill/>
        </p:spPr>
        <p:txBody>
          <a:bodyPr wrap="square" lIns="0" tIns="0" rIns="0" bIns="45720" rtlCol="0">
            <a:spAutoFit/>
          </a:bodyPr>
          <a:lstStyle/>
          <a:p>
            <a:r>
              <a:rPr lang="de-CH" sz="1400" b="1" dirty="0"/>
              <a:t>Time saving &amp; increased speed</a:t>
            </a:r>
          </a:p>
        </p:txBody>
      </p:sp>
      <p:sp>
        <p:nvSpPr>
          <p:cNvPr id="57" name="TextBox 56">
            <a:extLst>
              <a:ext uri="{FF2B5EF4-FFF2-40B4-BE49-F238E27FC236}">
                <a16:creationId xmlns:a16="http://schemas.microsoft.com/office/drawing/2014/main" id="{4B6B6F71-9E61-4BD9-A566-534A62C78AC3}"/>
              </a:ext>
            </a:extLst>
          </p:cNvPr>
          <p:cNvSpPr txBox="1"/>
          <p:nvPr/>
        </p:nvSpPr>
        <p:spPr>
          <a:xfrm>
            <a:off x="8959997" y="4790043"/>
            <a:ext cx="2554127" cy="477054"/>
          </a:xfrm>
          <a:prstGeom prst="rect">
            <a:avLst/>
          </a:prstGeom>
          <a:noFill/>
        </p:spPr>
        <p:txBody>
          <a:bodyPr wrap="square" lIns="0" tIns="0" rIns="0" bIns="45720" rtlCol="0">
            <a:spAutoFit/>
          </a:bodyPr>
          <a:lstStyle/>
          <a:p>
            <a:r>
              <a:rPr lang="de-CH" sz="1400" b="1" dirty="0"/>
              <a:t>Scalable to larger datasets &amp; other forms</a:t>
            </a:r>
          </a:p>
        </p:txBody>
      </p:sp>
      <p:sp>
        <p:nvSpPr>
          <p:cNvPr id="62" name="Oval 61">
            <a:extLst>
              <a:ext uri="{FF2B5EF4-FFF2-40B4-BE49-F238E27FC236}">
                <a16:creationId xmlns:a16="http://schemas.microsoft.com/office/drawing/2014/main" id="{53F1FFD6-16EF-474F-B79C-B3A0A5E2C16E}"/>
              </a:ext>
            </a:extLst>
          </p:cNvPr>
          <p:cNvSpPr/>
          <p:nvPr/>
        </p:nvSpPr>
        <p:spPr>
          <a:xfrm>
            <a:off x="8134186" y="2745000"/>
            <a:ext cx="684000" cy="684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pic>
        <p:nvPicPr>
          <p:cNvPr id="61" name="Graphic 60" descr="Gears">
            <a:extLst>
              <a:ext uri="{FF2B5EF4-FFF2-40B4-BE49-F238E27FC236}">
                <a16:creationId xmlns:a16="http://schemas.microsoft.com/office/drawing/2014/main" id="{5F53D905-747F-4BA5-B41F-3028D64BDE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0580" y="2853604"/>
            <a:ext cx="457200" cy="457200"/>
          </a:xfrm>
          <a:prstGeom prst="rect">
            <a:avLst/>
          </a:prstGeom>
        </p:spPr>
      </p:pic>
      <p:sp>
        <p:nvSpPr>
          <p:cNvPr id="65" name="Oval 64">
            <a:extLst>
              <a:ext uri="{FF2B5EF4-FFF2-40B4-BE49-F238E27FC236}">
                <a16:creationId xmlns:a16="http://schemas.microsoft.com/office/drawing/2014/main" id="{861413E0-7B69-4199-ACEE-084CE30D1D5C}"/>
              </a:ext>
            </a:extLst>
          </p:cNvPr>
          <p:cNvSpPr/>
          <p:nvPr/>
        </p:nvSpPr>
        <p:spPr>
          <a:xfrm>
            <a:off x="8147180" y="3715785"/>
            <a:ext cx="684000" cy="684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pic>
        <p:nvPicPr>
          <p:cNvPr id="16" name="Graphic 15" descr="Clock">
            <a:extLst>
              <a:ext uri="{FF2B5EF4-FFF2-40B4-BE49-F238E27FC236}">
                <a16:creationId xmlns:a16="http://schemas.microsoft.com/office/drawing/2014/main" id="{5D61E448-A364-408B-B0FA-F04FBD3CF01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60580" y="3816834"/>
            <a:ext cx="467863" cy="467863"/>
          </a:xfrm>
          <a:prstGeom prst="rect">
            <a:avLst/>
          </a:prstGeom>
        </p:spPr>
      </p:pic>
      <p:sp>
        <p:nvSpPr>
          <p:cNvPr id="66" name="Oval 65">
            <a:extLst>
              <a:ext uri="{FF2B5EF4-FFF2-40B4-BE49-F238E27FC236}">
                <a16:creationId xmlns:a16="http://schemas.microsoft.com/office/drawing/2014/main" id="{A4F254B2-5C83-4016-BAA1-B526A81754B3}"/>
              </a:ext>
            </a:extLst>
          </p:cNvPr>
          <p:cNvSpPr/>
          <p:nvPr/>
        </p:nvSpPr>
        <p:spPr>
          <a:xfrm>
            <a:off x="8143613" y="4686570"/>
            <a:ext cx="684000" cy="684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CH" sz="1600" dirty="0"/>
          </a:p>
        </p:txBody>
      </p:sp>
      <p:pic>
        <p:nvPicPr>
          <p:cNvPr id="59" name="Graphic 58" descr="Share">
            <a:extLst>
              <a:ext uri="{FF2B5EF4-FFF2-40B4-BE49-F238E27FC236}">
                <a16:creationId xmlns:a16="http://schemas.microsoft.com/office/drawing/2014/main" id="{2D71A01F-CE04-4910-B121-8AF8057A18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80670" y="4799970"/>
            <a:ext cx="457200" cy="457200"/>
          </a:xfrm>
          <a:prstGeom prst="rect">
            <a:avLst/>
          </a:prstGeom>
        </p:spPr>
      </p:pic>
    </p:spTree>
    <p:extLst>
      <p:ext uri="{BB962C8B-B14F-4D97-AF65-F5344CB8AC3E}">
        <p14:creationId xmlns:p14="http://schemas.microsoft.com/office/powerpoint/2010/main" val="2189228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7B4805-BCDB-4B34-BCDF-7454D85D6B9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3" name="Title 2">
            <a:extLst>
              <a:ext uri="{FF2B5EF4-FFF2-40B4-BE49-F238E27FC236}">
                <a16:creationId xmlns:a16="http://schemas.microsoft.com/office/drawing/2014/main" id="{4E49F048-51C6-4172-A146-930331312C50}"/>
              </a:ext>
            </a:extLst>
          </p:cNvPr>
          <p:cNvSpPr>
            <a:spLocks noGrp="1"/>
          </p:cNvSpPr>
          <p:nvPr>
            <p:ph type="title"/>
          </p:nvPr>
        </p:nvSpPr>
        <p:spPr>
          <a:xfrm>
            <a:off x="381000" y="380999"/>
            <a:ext cx="11430000" cy="773898"/>
          </a:xfrm>
        </p:spPr>
        <p:txBody>
          <a:bodyPr>
            <a:normAutofit fontScale="90000"/>
          </a:bodyPr>
          <a:lstStyle/>
          <a:p>
            <a:r>
              <a:rPr lang="de-CH" dirty="0"/>
              <a:t>Demo: the form reliever</a:t>
            </a:r>
            <a:br>
              <a:rPr lang="de-CH" dirty="0"/>
            </a:br>
            <a:r>
              <a:rPr lang="en-US" sz="3100" dirty="0">
                <a:solidFill>
                  <a:srgbClr val="E51421"/>
                </a:solidFill>
                <a:latin typeface="Graphik Black"/>
              </a:rPr>
              <a:t>Test our </a:t>
            </a:r>
            <a:r>
              <a:rPr lang="en-US" sz="3100" dirty="0" err="1">
                <a:solidFill>
                  <a:srgbClr val="E51421"/>
                </a:solidFill>
                <a:latin typeface="Graphik Black"/>
              </a:rPr>
              <a:t>mvp</a:t>
            </a:r>
            <a:r>
              <a:rPr lang="en-US" sz="3100" dirty="0">
                <a:solidFill>
                  <a:srgbClr val="E51421"/>
                </a:solidFill>
                <a:latin typeface="Graphik Black"/>
              </a:rPr>
              <a:t> yourself!</a:t>
            </a:r>
            <a:br>
              <a:rPr lang="en-US" dirty="0">
                <a:solidFill>
                  <a:srgbClr val="00D700"/>
                </a:solidFill>
                <a:latin typeface="Graphik Black"/>
              </a:rPr>
            </a:br>
            <a:endParaRPr lang="en-US" dirty="0"/>
          </a:p>
        </p:txBody>
      </p:sp>
      <p:sp>
        <p:nvSpPr>
          <p:cNvPr id="2" name="Footer Placeholder 1">
            <a:extLst>
              <a:ext uri="{FF2B5EF4-FFF2-40B4-BE49-F238E27FC236}">
                <a16:creationId xmlns:a16="http://schemas.microsoft.com/office/drawing/2014/main" id="{59F99371-10E6-492D-9B5A-4F3CBF5200D3}"/>
              </a:ext>
            </a:extLst>
          </p:cNvPr>
          <p:cNvSpPr>
            <a:spLocks noGrp="1"/>
          </p:cNvSpPr>
          <p:nvPr>
            <p:ph type="ftr" sz="quarter" idx="16"/>
          </p:nvPr>
        </p:nvSpPr>
        <p:spPr/>
        <p:txBody>
          <a:bodyPr/>
          <a:lstStyle/>
          <a:p>
            <a:r>
              <a:rPr lang="sv-SE"/>
              <a:t>#versusvirus - Hackathon submission: Team #60</a:t>
            </a:r>
            <a:endParaRPr lang="en-US"/>
          </a:p>
        </p:txBody>
      </p:sp>
      <p:sp>
        <p:nvSpPr>
          <p:cNvPr id="4" name="Rectangle 3">
            <a:extLst>
              <a:ext uri="{FF2B5EF4-FFF2-40B4-BE49-F238E27FC236}">
                <a16:creationId xmlns:a16="http://schemas.microsoft.com/office/drawing/2014/main" id="{A07FDA59-421C-4909-B409-F19030950EAC}"/>
              </a:ext>
            </a:extLst>
          </p:cNvPr>
          <p:cNvSpPr/>
          <p:nvPr/>
        </p:nvSpPr>
        <p:spPr>
          <a:xfrm>
            <a:off x="2937164" y="5268883"/>
            <a:ext cx="2573140" cy="338554"/>
          </a:xfrm>
          <a:prstGeom prst="rect">
            <a:avLst/>
          </a:prstGeom>
        </p:spPr>
        <p:txBody>
          <a:bodyPr wrap="none">
            <a:spAutoFit/>
          </a:bodyPr>
          <a:lstStyle/>
          <a:p>
            <a:r>
              <a:rPr lang="de-CH" sz="1600" dirty="0">
                <a:hlinkClick r:id="rId3"/>
              </a:rPr>
              <a:t>http://doclux.net:8000/</a:t>
            </a:r>
            <a:endParaRPr lang="de-CH" sz="1600" dirty="0"/>
          </a:p>
        </p:txBody>
      </p:sp>
      <p:graphicFrame>
        <p:nvGraphicFramePr>
          <p:cNvPr id="10" name="Object 9">
            <a:extLst>
              <a:ext uri="{FF2B5EF4-FFF2-40B4-BE49-F238E27FC236}">
                <a16:creationId xmlns:a16="http://schemas.microsoft.com/office/drawing/2014/main" id="{3D3B68CF-63F3-4427-B79D-40876A9F6E0C}"/>
              </a:ext>
            </a:extLst>
          </p:cNvPr>
          <p:cNvGraphicFramePr>
            <a:graphicFrameLocks noChangeAspect="1"/>
          </p:cNvGraphicFramePr>
          <p:nvPr>
            <p:extLst>
              <p:ext uri="{D42A27DB-BD31-4B8C-83A1-F6EECF244321}">
                <p14:modId xmlns:p14="http://schemas.microsoft.com/office/powerpoint/2010/main" val="2804779011"/>
              </p:ext>
            </p:extLst>
          </p:nvPr>
        </p:nvGraphicFramePr>
        <p:xfrm>
          <a:off x="8042299" y="5133340"/>
          <a:ext cx="914400" cy="771525"/>
        </p:xfrm>
        <a:graphic>
          <a:graphicData uri="http://schemas.openxmlformats.org/presentationml/2006/ole">
            <mc:AlternateContent xmlns:mc="http://schemas.openxmlformats.org/markup-compatibility/2006">
              <mc:Choice xmlns:v="urn:schemas-microsoft-com:vml" Requires="v">
                <p:oleObj spid="_x0000_s19458" name="Acrobat Document" showAsIcon="1" r:id="rId4" imgW="914400" imgH="771480" progId="AcroExch.Document.DC">
                  <p:embed/>
                </p:oleObj>
              </mc:Choice>
              <mc:Fallback>
                <p:oleObj name="Acrobat Document" showAsIcon="1" r:id="rId4" imgW="914400" imgH="771480" progId="AcroExch.Document.DC">
                  <p:embed/>
                  <p:pic>
                    <p:nvPicPr>
                      <p:cNvPr id="10" name="Object 9">
                        <a:extLst>
                          <a:ext uri="{FF2B5EF4-FFF2-40B4-BE49-F238E27FC236}">
                            <a16:creationId xmlns:a16="http://schemas.microsoft.com/office/drawing/2014/main" id="{3D3B68CF-63F3-4427-B79D-40876A9F6E0C}"/>
                          </a:ext>
                        </a:extLst>
                      </p:cNvPr>
                      <p:cNvPicPr/>
                      <p:nvPr/>
                    </p:nvPicPr>
                    <p:blipFill>
                      <a:blip r:embed="rId5"/>
                      <a:stretch>
                        <a:fillRect/>
                      </a:stretch>
                    </p:blipFill>
                    <p:spPr>
                      <a:xfrm>
                        <a:off x="8042299" y="5133340"/>
                        <a:ext cx="914400" cy="771525"/>
                      </a:xfrm>
                      <a:prstGeom prst="rect">
                        <a:avLst/>
                      </a:prstGeom>
                    </p:spPr>
                  </p:pic>
                </p:oleObj>
              </mc:Fallback>
            </mc:AlternateContent>
          </a:graphicData>
        </a:graphic>
      </p:graphicFrame>
      <p:sp>
        <p:nvSpPr>
          <p:cNvPr id="20" name="Rectangle 19">
            <a:extLst>
              <a:ext uri="{FF2B5EF4-FFF2-40B4-BE49-F238E27FC236}">
                <a16:creationId xmlns:a16="http://schemas.microsoft.com/office/drawing/2014/main" id="{49FB2716-06F6-469D-B1B0-CE773D12F5B1}"/>
              </a:ext>
            </a:extLst>
          </p:cNvPr>
          <p:cNvSpPr>
            <a:spLocks/>
          </p:cNvSpPr>
          <p:nvPr/>
        </p:nvSpPr>
        <p:spPr bwMode="gray">
          <a:xfrm>
            <a:off x="595082" y="5357930"/>
            <a:ext cx="2277427" cy="269680"/>
          </a:xfrm>
          <a:prstGeom prst="rect">
            <a:avLst/>
          </a:prstGeom>
          <a:noFill/>
          <a:ln w="12700" algn="ctr">
            <a:noFill/>
            <a:miter lim="800000"/>
            <a:headEnd/>
            <a:tailEnd/>
          </a:ln>
          <a:extLst>
            <a:ext uri="{909E8E84-426E-40dd-AFC4-6F175D3DCCD1}">
              <a14:hiddenFill xmlns:a14="http://schemas.microsoft.com/office/drawing/2010/main" xmlns="">
                <a:solidFill>
                  <a:schemeClr val="tx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kumimoji="0" lang="de-CH" sz="16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Link to our MVP tool:</a:t>
            </a:r>
          </a:p>
        </p:txBody>
      </p:sp>
      <p:sp>
        <p:nvSpPr>
          <p:cNvPr id="21" name="Rectangle 20">
            <a:extLst>
              <a:ext uri="{FF2B5EF4-FFF2-40B4-BE49-F238E27FC236}">
                <a16:creationId xmlns:a16="http://schemas.microsoft.com/office/drawing/2014/main" id="{3C8BE9E6-2A38-494D-98BA-06E4A4F5CDEE}"/>
              </a:ext>
            </a:extLst>
          </p:cNvPr>
          <p:cNvSpPr>
            <a:spLocks/>
          </p:cNvSpPr>
          <p:nvPr/>
        </p:nvSpPr>
        <p:spPr bwMode="gray">
          <a:xfrm>
            <a:off x="6937891" y="5357930"/>
            <a:ext cx="1104408" cy="269680"/>
          </a:xfrm>
          <a:prstGeom prst="rect">
            <a:avLst/>
          </a:prstGeom>
          <a:noFill/>
          <a:ln w="12700" algn="ctr">
            <a:noFill/>
            <a:miter lim="800000"/>
            <a:headEnd/>
            <a:tailEnd/>
          </a:ln>
          <a:extLst>
            <a:ext uri="{909E8E84-426E-40dd-AFC4-6F175D3DCCD1}">
              <a14:hiddenFill xmlns:a14="http://schemas.microsoft.com/office/drawing/2010/main" xmlns="">
                <a:solidFill>
                  <a:schemeClr val="tx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kumimoji="0" lang="de-CH" sz="16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Test files: </a:t>
            </a:r>
          </a:p>
        </p:txBody>
      </p:sp>
      <p:sp>
        <p:nvSpPr>
          <p:cNvPr id="22" name="Rectangle 21">
            <a:extLst>
              <a:ext uri="{FF2B5EF4-FFF2-40B4-BE49-F238E27FC236}">
                <a16:creationId xmlns:a16="http://schemas.microsoft.com/office/drawing/2014/main" id="{48ED654E-8D43-4B1D-9802-E5DAC4418996}"/>
              </a:ext>
            </a:extLst>
          </p:cNvPr>
          <p:cNvSpPr>
            <a:spLocks/>
          </p:cNvSpPr>
          <p:nvPr/>
        </p:nvSpPr>
        <p:spPr bwMode="gray">
          <a:xfrm>
            <a:off x="595082" y="5770026"/>
            <a:ext cx="1104408" cy="269680"/>
          </a:xfrm>
          <a:prstGeom prst="rect">
            <a:avLst/>
          </a:prstGeom>
          <a:noFill/>
          <a:ln w="12700" algn="ctr">
            <a:noFill/>
            <a:miter lim="800000"/>
            <a:headEnd/>
            <a:tailEnd/>
          </a:ln>
          <a:extLst>
            <a:ext uri="{909E8E84-426E-40dd-AFC4-6F175D3DCCD1}">
              <a14:hiddenFill xmlns:a14="http://schemas.microsoft.com/office/drawing/2010/main" xmlns="">
                <a:solidFill>
                  <a:schemeClr val="tx2"/>
                </a:solidFill>
              </a14:hiddenFill>
            </a:ext>
          </a:extLst>
        </p:spPr>
        <p:txBody>
          <a:bodyPr wrap="square" lIns="0" tIns="0" rIns="0" bIns="72000" rtlCol="0" anchor="t" anchorCtr="0">
            <a:spAutoFit/>
          </a:bodyPr>
          <a:lstStyle/>
          <a:p>
            <a:pPr marL="0" marR="0" lvl="0" indent="0" algn="l" defTabSz="763569" rtl="0" eaLnBrk="1" fontAlgn="auto" latinLnBrk="0" hangingPunct="1">
              <a:lnSpc>
                <a:spcPct val="80000"/>
              </a:lnSpc>
              <a:spcBef>
                <a:spcPts val="600"/>
              </a:spcBef>
              <a:spcAft>
                <a:spcPts val="0"/>
              </a:spcAft>
              <a:buClr>
                <a:srgbClr val="000066"/>
              </a:buClr>
              <a:buSzTx/>
              <a:buFontTx/>
              <a:buNone/>
              <a:tabLst/>
              <a:defRPr/>
            </a:pPr>
            <a:r>
              <a:rPr lang="de-CH" sz="1600" kern="0" dirty="0">
                <a:solidFill>
                  <a:srgbClr val="E51421"/>
                </a:solidFill>
                <a:latin typeface="Graphik Black" panose="020B0A03030202060203" pitchFamily="34" charset="0"/>
                <a:cs typeface="Arial" panose="020B0604020202020204" pitchFamily="34" charset="0"/>
              </a:rPr>
              <a:t>GitHub</a:t>
            </a:r>
            <a:r>
              <a:rPr kumimoji="0" lang="de-CH" sz="1600" b="0" i="0" u="none" strike="noStrike" kern="0" cap="none" spc="0" normalizeH="0" baseline="0" noProof="0" dirty="0">
                <a:ln>
                  <a:noFill/>
                </a:ln>
                <a:solidFill>
                  <a:srgbClr val="E51421"/>
                </a:solidFill>
                <a:effectLst/>
                <a:uLnTx/>
                <a:uFillTx/>
                <a:latin typeface="Graphik Black" panose="020B0A03030202060203" pitchFamily="34" charset="0"/>
                <a:ea typeface="+mn-ea"/>
                <a:cs typeface="Arial" panose="020B0604020202020204" pitchFamily="34" charset="0"/>
              </a:rPr>
              <a:t>: </a:t>
            </a:r>
          </a:p>
        </p:txBody>
      </p:sp>
      <p:sp>
        <p:nvSpPr>
          <p:cNvPr id="23" name="Rectangle 22">
            <a:extLst>
              <a:ext uri="{FF2B5EF4-FFF2-40B4-BE49-F238E27FC236}">
                <a16:creationId xmlns:a16="http://schemas.microsoft.com/office/drawing/2014/main" id="{0B2FCF51-90DF-4CEF-A85B-2174668F144E}"/>
              </a:ext>
            </a:extLst>
          </p:cNvPr>
          <p:cNvSpPr/>
          <p:nvPr/>
        </p:nvSpPr>
        <p:spPr>
          <a:xfrm>
            <a:off x="1645210" y="5675082"/>
            <a:ext cx="4297971" cy="615553"/>
          </a:xfrm>
          <a:prstGeom prst="rect">
            <a:avLst/>
          </a:prstGeom>
        </p:spPr>
        <p:txBody>
          <a:bodyPr wrap="none">
            <a:spAutoFit/>
          </a:bodyPr>
          <a:lstStyle/>
          <a:p>
            <a:r>
              <a:rPr lang="de-CH" sz="1600" dirty="0">
                <a:hlinkClick r:id="rId6"/>
              </a:rPr>
              <a:t>https://github.com/mariosalecker/vsvirus</a:t>
            </a:r>
            <a:endParaRPr lang="de-CH" sz="1600" dirty="0"/>
          </a:p>
          <a:p>
            <a:endParaRPr lang="de-CH" dirty="0"/>
          </a:p>
        </p:txBody>
      </p:sp>
      <p:graphicFrame>
        <p:nvGraphicFramePr>
          <p:cNvPr id="9" name="Object 8">
            <a:extLst>
              <a:ext uri="{FF2B5EF4-FFF2-40B4-BE49-F238E27FC236}">
                <a16:creationId xmlns:a16="http://schemas.microsoft.com/office/drawing/2014/main" id="{CF42D76F-2D33-40D7-ADF1-5B105ABC18B2}"/>
              </a:ext>
            </a:extLst>
          </p:cNvPr>
          <p:cNvGraphicFramePr>
            <a:graphicFrameLocks noChangeAspect="1"/>
          </p:cNvGraphicFramePr>
          <p:nvPr>
            <p:extLst>
              <p:ext uri="{D42A27DB-BD31-4B8C-83A1-F6EECF244321}">
                <p14:modId xmlns:p14="http://schemas.microsoft.com/office/powerpoint/2010/main" val="3451402395"/>
              </p:ext>
            </p:extLst>
          </p:nvPr>
        </p:nvGraphicFramePr>
        <p:xfrm>
          <a:off x="9146707" y="5133340"/>
          <a:ext cx="914400" cy="771525"/>
        </p:xfrm>
        <a:graphic>
          <a:graphicData uri="http://schemas.openxmlformats.org/presentationml/2006/ole">
            <mc:AlternateContent xmlns:mc="http://schemas.openxmlformats.org/markup-compatibility/2006">
              <mc:Choice xmlns:v="urn:schemas-microsoft-com:vml" Requires="v">
                <p:oleObj spid="_x0000_s19459" name="Acrobat Document" showAsIcon="1" r:id="rId7" imgW="914400" imgH="771480" progId="AcroExch.Document.DC">
                  <p:embed/>
                </p:oleObj>
              </mc:Choice>
              <mc:Fallback>
                <p:oleObj name="Acrobat Document" showAsIcon="1" r:id="rId7" imgW="914400" imgH="771480" progId="AcroExch.Document.DC">
                  <p:embed/>
                  <p:pic>
                    <p:nvPicPr>
                      <p:cNvPr id="9" name="Object 8">
                        <a:extLst>
                          <a:ext uri="{FF2B5EF4-FFF2-40B4-BE49-F238E27FC236}">
                            <a16:creationId xmlns:a16="http://schemas.microsoft.com/office/drawing/2014/main" id="{CF42D76F-2D33-40D7-ADF1-5B105ABC18B2}"/>
                          </a:ext>
                        </a:extLst>
                      </p:cNvPr>
                      <p:cNvPicPr/>
                      <p:nvPr/>
                    </p:nvPicPr>
                    <p:blipFill>
                      <a:blip r:embed="rId8"/>
                      <a:stretch>
                        <a:fillRect/>
                      </a:stretch>
                    </p:blipFill>
                    <p:spPr>
                      <a:xfrm>
                        <a:off x="9146707" y="5133340"/>
                        <a:ext cx="914400" cy="771525"/>
                      </a:xfrm>
                      <a:prstGeom prst="rect">
                        <a:avLst/>
                      </a:prstGeom>
                    </p:spPr>
                  </p:pic>
                </p:oleObj>
              </mc:Fallback>
            </mc:AlternateContent>
          </a:graphicData>
        </a:graphic>
      </p:graphicFrame>
      <p:sp>
        <p:nvSpPr>
          <p:cNvPr id="13" name="TextBox 12">
            <a:extLst>
              <a:ext uri="{FF2B5EF4-FFF2-40B4-BE49-F238E27FC236}">
                <a16:creationId xmlns:a16="http://schemas.microsoft.com/office/drawing/2014/main" id="{00EF08FB-FF97-4009-8D88-09B95967C74A}"/>
              </a:ext>
            </a:extLst>
          </p:cNvPr>
          <p:cNvSpPr txBox="1"/>
          <p:nvPr/>
        </p:nvSpPr>
        <p:spPr>
          <a:xfrm>
            <a:off x="8239812" y="5798192"/>
            <a:ext cx="545021" cy="184666"/>
          </a:xfrm>
          <a:prstGeom prst="rect">
            <a:avLst/>
          </a:prstGeom>
          <a:noFill/>
        </p:spPr>
        <p:txBody>
          <a:bodyPr wrap="none" lIns="0" tIns="0" rIns="0" bIns="45720" rtlCol="0">
            <a:spAutoFit/>
          </a:bodyPr>
          <a:lstStyle/>
          <a:p>
            <a:r>
              <a:rPr lang="de-CH" sz="900" b="1" dirty="0"/>
              <a:t>(German)</a:t>
            </a:r>
          </a:p>
        </p:txBody>
      </p:sp>
      <p:sp>
        <p:nvSpPr>
          <p:cNvPr id="26" name="TextBox 25">
            <a:extLst>
              <a:ext uri="{FF2B5EF4-FFF2-40B4-BE49-F238E27FC236}">
                <a16:creationId xmlns:a16="http://schemas.microsoft.com/office/drawing/2014/main" id="{1B342F22-0F50-4FD2-BB0A-BF527B25B8D7}"/>
              </a:ext>
            </a:extLst>
          </p:cNvPr>
          <p:cNvSpPr txBox="1"/>
          <p:nvPr/>
        </p:nvSpPr>
        <p:spPr>
          <a:xfrm>
            <a:off x="9397921" y="5798192"/>
            <a:ext cx="450444" cy="184666"/>
          </a:xfrm>
          <a:prstGeom prst="rect">
            <a:avLst/>
          </a:prstGeom>
          <a:noFill/>
        </p:spPr>
        <p:txBody>
          <a:bodyPr wrap="none" lIns="0" tIns="0" rIns="0" bIns="45720" rtlCol="0">
            <a:spAutoFit/>
          </a:bodyPr>
          <a:lstStyle/>
          <a:p>
            <a:r>
              <a:rPr lang="de-CH" sz="900" b="1" dirty="0"/>
              <a:t>(Italian)</a:t>
            </a:r>
          </a:p>
        </p:txBody>
      </p:sp>
      <p:graphicFrame>
        <p:nvGraphicFramePr>
          <p:cNvPr id="14" name="Object 13">
            <a:extLst>
              <a:ext uri="{FF2B5EF4-FFF2-40B4-BE49-F238E27FC236}">
                <a16:creationId xmlns:a16="http://schemas.microsoft.com/office/drawing/2014/main" id="{1AD91353-814B-4083-91EB-E0EE99F3DE8F}"/>
              </a:ext>
            </a:extLst>
          </p:cNvPr>
          <p:cNvGraphicFramePr>
            <a:graphicFrameLocks noChangeAspect="1"/>
          </p:cNvGraphicFramePr>
          <p:nvPr>
            <p:extLst>
              <p:ext uri="{D42A27DB-BD31-4B8C-83A1-F6EECF244321}">
                <p14:modId xmlns:p14="http://schemas.microsoft.com/office/powerpoint/2010/main" val="2297540504"/>
              </p:ext>
            </p:extLst>
          </p:nvPr>
        </p:nvGraphicFramePr>
        <p:xfrm>
          <a:off x="10251115" y="5133340"/>
          <a:ext cx="914400" cy="771525"/>
        </p:xfrm>
        <a:graphic>
          <a:graphicData uri="http://schemas.openxmlformats.org/presentationml/2006/ole">
            <mc:AlternateContent xmlns:mc="http://schemas.openxmlformats.org/markup-compatibility/2006">
              <mc:Choice xmlns:v="urn:schemas-microsoft-com:vml" Requires="v">
                <p:oleObj spid="_x0000_s19460" name="Acrobat Document" showAsIcon="1" r:id="rId9" imgW="914400" imgH="771480" progId="AcroExch.Document.DC">
                  <p:embed/>
                </p:oleObj>
              </mc:Choice>
              <mc:Fallback>
                <p:oleObj name="Acrobat Document" showAsIcon="1" r:id="rId9" imgW="914400" imgH="771480" progId="AcroExch.Document.DC">
                  <p:embed/>
                  <p:pic>
                    <p:nvPicPr>
                      <p:cNvPr id="14" name="Object 13">
                        <a:extLst>
                          <a:ext uri="{FF2B5EF4-FFF2-40B4-BE49-F238E27FC236}">
                            <a16:creationId xmlns:a16="http://schemas.microsoft.com/office/drawing/2014/main" id="{1AD91353-814B-4083-91EB-E0EE99F3DE8F}"/>
                          </a:ext>
                        </a:extLst>
                      </p:cNvPr>
                      <p:cNvPicPr/>
                      <p:nvPr/>
                    </p:nvPicPr>
                    <p:blipFill>
                      <a:blip r:embed="rId10"/>
                      <a:stretch>
                        <a:fillRect/>
                      </a:stretch>
                    </p:blipFill>
                    <p:spPr>
                      <a:xfrm>
                        <a:off x="10251115" y="5133340"/>
                        <a:ext cx="914400" cy="771525"/>
                      </a:xfrm>
                      <a:prstGeom prst="rect">
                        <a:avLst/>
                      </a:prstGeom>
                    </p:spPr>
                  </p:pic>
                </p:oleObj>
              </mc:Fallback>
            </mc:AlternateContent>
          </a:graphicData>
        </a:graphic>
      </p:graphicFrame>
      <p:sp>
        <p:nvSpPr>
          <p:cNvPr id="28" name="TextBox 27">
            <a:extLst>
              <a:ext uri="{FF2B5EF4-FFF2-40B4-BE49-F238E27FC236}">
                <a16:creationId xmlns:a16="http://schemas.microsoft.com/office/drawing/2014/main" id="{AB929914-6BE2-4A24-9AE3-94778B1BD358}"/>
              </a:ext>
            </a:extLst>
          </p:cNvPr>
          <p:cNvSpPr txBox="1"/>
          <p:nvPr/>
        </p:nvSpPr>
        <p:spPr>
          <a:xfrm>
            <a:off x="10502329" y="5798192"/>
            <a:ext cx="487313" cy="184666"/>
          </a:xfrm>
          <a:prstGeom prst="rect">
            <a:avLst/>
          </a:prstGeom>
          <a:noFill/>
        </p:spPr>
        <p:txBody>
          <a:bodyPr wrap="none" lIns="0" tIns="0" rIns="0" bIns="45720" rtlCol="0">
            <a:spAutoFit/>
          </a:bodyPr>
          <a:lstStyle/>
          <a:p>
            <a:r>
              <a:rPr lang="de-CH" sz="900" b="1" dirty="0"/>
              <a:t>(French)</a:t>
            </a:r>
          </a:p>
        </p:txBody>
      </p:sp>
      <p:pic>
        <p:nvPicPr>
          <p:cNvPr id="15" name="Picture 14">
            <a:extLst>
              <a:ext uri="{FF2B5EF4-FFF2-40B4-BE49-F238E27FC236}">
                <a16:creationId xmlns:a16="http://schemas.microsoft.com/office/drawing/2014/main" id="{58DD60B8-269A-4248-B374-5253AF7C0DE0}"/>
              </a:ext>
            </a:extLst>
          </p:cNvPr>
          <p:cNvPicPr>
            <a:picLocks noChangeAspect="1"/>
          </p:cNvPicPr>
          <p:nvPr/>
        </p:nvPicPr>
        <p:blipFill>
          <a:blip r:embed="rId11"/>
          <a:stretch>
            <a:fillRect/>
          </a:stretch>
        </p:blipFill>
        <p:spPr>
          <a:xfrm>
            <a:off x="2602333" y="1478697"/>
            <a:ext cx="6681696" cy="320894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579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605D1CF-B009-4F5E-BDFD-A8146E787400}"/>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4" name="Title 3">
            <a:extLst>
              <a:ext uri="{FF2B5EF4-FFF2-40B4-BE49-F238E27FC236}">
                <a16:creationId xmlns:a16="http://schemas.microsoft.com/office/drawing/2014/main" id="{9A6C1D53-2489-47E5-B7BF-143DC8F276EB}"/>
              </a:ext>
            </a:extLst>
          </p:cNvPr>
          <p:cNvSpPr>
            <a:spLocks noGrp="1"/>
          </p:cNvSpPr>
          <p:nvPr>
            <p:ph type="title"/>
          </p:nvPr>
        </p:nvSpPr>
        <p:spPr/>
        <p:txBody>
          <a:bodyPr>
            <a:normAutofit/>
          </a:bodyPr>
          <a:lstStyle/>
          <a:p>
            <a:r>
              <a:rPr lang="de-CH"/>
              <a:t>Content</a:t>
            </a:r>
            <a:endParaRPr lang="en-US"/>
          </a:p>
        </p:txBody>
      </p:sp>
      <p:grpSp>
        <p:nvGrpSpPr>
          <p:cNvPr id="64" name="Group 63">
            <a:extLst>
              <a:ext uri="{FF2B5EF4-FFF2-40B4-BE49-F238E27FC236}">
                <a16:creationId xmlns:a16="http://schemas.microsoft.com/office/drawing/2014/main" id="{86F8BF3E-2658-4BEB-AF65-70E10BD91CCC}"/>
              </a:ext>
            </a:extLst>
          </p:cNvPr>
          <p:cNvGrpSpPr>
            <a:grpSpLocks/>
          </p:cNvGrpSpPr>
          <p:nvPr/>
        </p:nvGrpSpPr>
        <p:grpSpPr>
          <a:xfrm>
            <a:off x="0" y="1826836"/>
            <a:ext cx="1200008" cy="658199"/>
            <a:chOff x="12235" y="1561531"/>
            <a:chExt cx="1217952" cy="658199"/>
          </a:xfrm>
          <a:solidFill>
            <a:srgbClr val="DEDEDE"/>
          </a:solidFill>
        </p:grpSpPr>
        <p:grpSp>
          <p:nvGrpSpPr>
            <p:cNvPr id="65" name="Group 64">
              <a:extLst>
                <a:ext uri="{FF2B5EF4-FFF2-40B4-BE49-F238E27FC236}">
                  <a16:creationId xmlns:a16="http://schemas.microsoft.com/office/drawing/2014/main" id="{EC6166F7-75CE-4FF5-B410-BC7842802970}"/>
                </a:ext>
              </a:extLst>
            </p:cNvPr>
            <p:cNvGrpSpPr/>
            <p:nvPr/>
          </p:nvGrpSpPr>
          <p:grpSpPr>
            <a:xfrm flipH="1">
              <a:off x="571988" y="1561531"/>
              <a:ext cx="658199" cy="658199"/>
              <a:chOff x="-225623" y="1512572"/>
              <a:chExt cx="723900" cy="723900"/>
            </a:xfrm>
            <a:grpFill/>
          </p:grpSpPr>
          <p:sp>
            <p:nvSpPr>
              <p:cNvPr id="67" name="Freeform: Shape 66">
                <a:extLst>
                  <a:ext uri="{FF2B5EF4-FFF2-40B4-BE49-F238E27FC236}">
                    <a16:creationId xmlns:a16="http://schemas.microsoft.com/office/drawing/2014/main" id="{B914A84A-60CF-491A-9602-C4626846CD2A}"/>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68" name="Oval 67">
                <a:extLst>
                  <a:ext uri="{FF2B5EF4-FFF2-40B4-BE49-F238E27FC236}">
                    <a16:creationId xmlns:a16="http://schemas.microsoft.com/office/drawing/2014/main" id="{C09DACA6-EAE6-4CD7-B0D7-83429761D4C6}"/>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6" name="Rectangle 65">
              <a:extLst>
                <a:ext uri="{FF2B5EF4-FFF2-40B4-BE49-F238E27FC236}">
                  <a16:creationId xmlns:a16="http://schemas.microsoft.com/office/drawing/2014/main" id="{B5DD7AB4-E881-41C2-A526-53F2F2AD747C}"/>
                </a:ext>
              </a:extLst>
            </p:cNvPr>
            <p:cNvSpPr/>
            <p:nvPr/>
          </p:nvSpPr>
          <p:spPr>
            <a:xfrm>
              <a:off x="12235" y="1561531"/>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69" name="Rectangle 68">
            <a:extLst>
              <a:ext uri="{FF2B5EF4-FFF2-40B4-BE49-F238E27FC236}">
                <a16:creationId xmlns:a16="http://schemas.microsoft.com/office/drawing/2014/main" id="{B201AD5F-38B7-46E8-A4EE-079A5E83BC29}"/>
              </a:ext>
            </a:extLst>
          </p:cNvPr>
          <p:cNvSpPr/>
          <p:nvPr/>
        </p:nvSpPr>
        <p:spPr>
          <a:xfrm>
            <a:off x="1571001" y="3574667"/>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kern="0" dirty="0">
                <a:solidFill>
                  <a:srgbClr val="E51421"/>
                </a:solidFill>
                <a:latin typeface="Graphik Black" panose="020B0A03030202060203" pitchFamily="34" charset="0"/>
                <a:cs typeface="Arial" panose="020B0604020202020204" pitchFamily="34" charset="0"/>
              </a:rPr>
              <a:t>WHO WILL USE IT</a:t>
            </a:r>
            <a:endParaRPr kumimoji="0" lang="en-US" sz="2400" b="0" i="0" u="none" strike="noStrike" kern="0" cap="none" spc="0" normalizeH="0" baseline="0" noProof="0" dirty="0">
              <a:ln>
                <a:noFill/>
              </a:ln>
              <a:solidFill>
                <a:srgbClr val="E51421"/>
              </a:solidFill>
              <a:effectLst/>
              <a:uLnTx/>
              <a:uFillTx/>
              <a:latin typeface="Graphik Black" panose="020B0A03030202060203" pitchFamily="34" charset="0"/>
              <a:cs typeface="Arial" panose="020B0604020202020204" pitchFamily="34" charset="0"/>
            </a:endParaRPr>
          </a:p>
        </p:txBody>
      </p:sp>
      <p:sp>
        <p:nvSpPr>
          <p:cNvPr id="70" name="Rectangle 69">
            <a:extLst>
              <a:ext uri="{FF2B5EF4-FFF2-40B4-BE49-F238E27FC236}">
                <a16:creationId xmlns:a16="http://schemas.microsoft.com/office/drawing/2014/main" id="{F8424ED8-92BA-4307-A1A9-AC059943A67A}"/>
              </a:ext>
            </a:extLst>
          </p:cNvPr>
          <p:cNvSpPr/>
          <p:nvPr/>
        </p:nvSpPr>
        <p:spPr>
          <a:xfrm>
            <a:off x="1571001" y="2772968"/>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WHAT </a:t>
            </a:r>
            <a:r>
              <a:rPr lang="en-US" sz="2400" kern="0" dirty="0">
                <a:solidFill>
                  <a:srgbClr val="969696"/>
                </a:solidFill>
                <a:latin typeface="Graphik Black" panose="020B0A03030202060203" pitchFamily="34" charset="0"/>
                <a:cs typeface="Arial" panose="020B0604020202020204" pitchFamily="34" charset="0"/>
              </a:rPr>
              <a:t>IS THE FORM RELIEVER</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cs typeface="Arial" panose="020B0604020202020204" pitchFamily="34" charset="0"/>
            </a:endParaRPr>
          </a:p>
        </p:txBody>
      </p:sp>
      <p:sp>
        <p:nvSpPr>
          <p:cNvPr id="71" name="Rectangle 70">
            <a:extLst>
              <a:ext uri="{FF2B5EF4-FFF2-40B4-BE49-F238E27FC236}">
                <a16:creationId xmlns:a16="http://schemas.microsoft.com/office/drawing/2014/main" id="{ECC381C5-1AF9-4155-A445-1F5E0B0C6BF5}"/>
              </a:ext>
            </a:extLst>
          </p:cNvPr>
          <p:cNvSpPr/>
          <p:nvPr/>
        </p:nvSpPr>
        <p:spPr>
          <a:xfrm>
            <a:off x="1571001" y="4376366"/>
            <a:ext cx="10239999" cy="369332"/>
          </a:xfrm>
          <a:prstGeom prst="rect">
            <a:avLst/>
          </a:prstGeom>
          <a:noFill/>
          <a:ln w="25400" cap="flat" cmpd="sng" algn="ctr">
            <a:solidFill>
              <a:srgbClr val="FFFFFF"/>
            </a:solid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CH"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HOW THE FORM RELIEVER CAN BE USED</a:t>
            </a:r>
            <a:endParaRPr kumimoji="0" lang="en-US" sz="2400" b="0"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5C0346D0-DF8F-4A59-8228-010744E8F679}"/>
              </a:ext>
            </a:extLst>
          </p:cNvPr>
          <p:cNvSpPr/>
          <p:nvPr/>
        </p:nvSpPr>
        <p:spPr>
          <a:xfrm>
            <a:off x="1571001" y="1601938"/>
            <a:ext cx="10239999" cy="1107996"/>
          </a:xfrm>
          <a:prstGeom prst="rect">
            <a:avLst/>
          </a:prstGeom>
          <a:noFill/>
          <a:ln w="25400" cap="flat" cmpd="sng" algn="ctr">
            <a:noFill/>
            <a:prstDash val="solid"/>
          </a:ln>
          <a:effectLst/>
        </p:spPr>
        <p:txBody>
          <a:bodyPr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969696"/>
                </a:solidFill>
                <a:effectLst/>
                <a:uLnTx/>
                <a:uFillTx/>
                <a:latin typeface="Graphik Black" panose="020B0A03030202060203" pitchFamily="34" charset="0"/>
                <a:ea typeface="+mn-ea"/>
                <a:cs typeface="Arial" panose="020B0604020202020204" pitchFamily="34" charset="0"/>
              </a:rPr>
              <a:t>WHY OUR PRODUCT IS NEEDED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D700"/>
                </a:solidFill>
                <a:effectLst/>
                <a:uLnTx/>
                <a:uFillTx/>
                <a:latin typeface="Graphik Black" panose="020B0A03030202060203" pitchFamily="34" charset="0"/>
                <a:ea typeface="+mn-ea"/>
                <a:cs typeface="Arial" panose="020B0604020202020204" pitchFamily="34" charset="0"/>
              </a:rPr>
              <a:t> </a:t>
            </a:r>
          </a:p>
        </p:txBody>
      </p:sp>
      <p:cxnSp>
        <p:nvCxnSpPr>
          <p:cNvPr id="75" name="Straight Connector 74">
            <a:extLst>
              <a:ext uri="{FF2B5EF4-FFF2-40B4-BE49-F238E27FC236}">
                <a16:creationId xmlns:a16="http://schemas.microsoft.com/office/drawing/2014/main" id="{44AD8C09-E86D-4256-89CA-14B88C562246}"/>
              </a:ext>
            </a:extLst>
          </p:cNvPr>
          <p:cNvCxnSpPr>
            <a:cxnSpLocks/>
          </p:cNvCxnSpPr>
          <p:nvPr/>
        </p:nvCxnSpPr>
        <p:spPr>
          <a:xfrm>
            <a:off x="1571001" y="2556785"/>
            <a:ext cx="10239999" cy="0"/>
          </a:xfrm>
          <a:prstGeom prst="line">
            <a:avLst/>
          </a:prstGeom>
          <a:noFill/>
          <a:ln w="6350" cap="flat" cmpd="sng" algn="ctr">
            <a:solidFill>
              <a:srgbClr val="969696"/>
            </a:solidFill>
            <a:prstDash val="dash"/>
          </a:ln>
          <a:effectLst/>
        </p:spPr>
      </p:cxnSp>
      <p:cxnSp>
        <p:nvCxnSpPr>
          <p:cNvPr id="76" name="Straight Connector 75">
            <a:extLst>
              <a:ext uri="{FF2B5EF4-FFF2-40B4-BE49-F238E27FC236}">
                <a16:creationId xmlns:a16="http://schemas.microsoft.com/office/drawing/2014/main" id="{0E653815-EAE3-487B-832E-66F8F2648CD9}"/>
              </a:ext>
            </a:extLst>
          </p:cNvPr>
          <p:cNvCxnSpPr>
            <a:cxnSpLocks/>
          </p:cNvCxnSpPr>
          <p:nvPr/>
        </p:nvCxnSpPr>
        <p:spPr>
          <a:xfrm>
            <a:off x="1571001" y="3358484"/>
            <a:ext cx="10239999" cy="0"/>
          </a:xfrm>
          <a:prstGeom prst="line">
            <a:avLst/>
          </a:prstGeom>
          <a:noFill/>
          <a:ln w="6350" cap="flat" cmpd="sng" algn="ctr">
            <a:solidFill>
              <a:srgbClr val="969696"/>
            </a:solidFill>
            <a:prstDash val="dash"/>
          </a:ln>
          <a:effectLst/>
        </p:spPr>
      </p:cxnSp>
      <p:cxnSp>
        <p:nvCxnSpPr>
          <p:cNvPr id="77" name="Straight Connector 76">
            <a:extLst>
              <a:ext uri="{FF2B5EF4-FFF2-40B4-BE49-F238E27FC236}">
                <a16:creationId xmlns:a16="http://schemas.microsoft.com/office/drawing/2014/main" id="{C65407D6-3684-4DD7-970F-5D3C17FD804D}"/>
              </a:ext>
            </a:extLst>
          </p:cNvPr>
          <p:cNvCxnSpPr>
            <a:cxnSpLocks/>
          </p:cNvCxnSpPr>
          <p:nvPr/>
        </p:nvCxnSpPr>
        <p:spPr>
          <a:xfrm>
            <a:off x="1571001" y="4160183"/>
            <a:ext cx="10239999" cy="0"/>
          </a:xfrm>
          <a:prstGeom prst="line">
            <a:avLst/>
          </a:prstGeom>
          <a:noFill/>
          <a:ln w="6350" cap="flat" cmpd="sng" algn="ctr">
            <a:solidFill>
              <a:srgbClr val="969696"/>
            </a:solidFill>
            <a:prstDash val="dash"/>
          </a:ln>
          <a:effectLst/>
        </p:spPr>
      </p:cxnSp>
      <p:cxnSp>
        <p:nvCxnSpPr>
          <p:cNvPr id="78" name="Straight Connector 77">
            <a:extLst>
              <a:ext uri="{FF2B5EF4-FFF2-40B4-BE49-F238E27FC236}">
                <a16:creationId xmlns:a16="http://schemas.microsoft.com/office/drawing/2014/main" id="{C17CBC45-17E5-4E8D-8208-0AC903581F6D}"/>
              </a:ext>
            </a:extLst>
          </p:cNvPr>
          <p:cNvCxnSpPr>
            <a:cxnSpLocks/>
          </p:cNvCxnSpPr>
          <p:nvPr/>
        </p:nvCxnSpPr>
        <p:spPr>
          <a:xfrm>
            <a:off x="1571001" y="4961882"/>
            <a:ext cx="10239999" cy="0"/>
          </a:xfrm>
          <a:prstGeom prst="line">
            <a:avLst/>
          </a:prstGeom>
          <a:noFill/>
          <a:ln w="6350" cap="flat" cmpd="sng" algn="ctr">
            <a:solidFill>
              <a:srgbClr val="969696"/>
            </a:solidFill>
            <a:prstDash val="dash"/>
          </a:ln>
          <a:effectLst/>
        </p:spPr>
      </p:cxnSp>
      <p:grpSp>
        <p:nvGrpSpPr>
          <p:cNvPr id="80" name="Group 79">
            <a:extLst>
              <a:ext uri="{FF2B5EF4-FFF2-40B4-BE49-F238E27FC236}">
                <a16:creationId xmlns:a16="http://schemas.microsoft.com/office/drawing/2014/main" id="{A6D5090C-BB46-4794-8648-5FA7E8F16EEA}"/>
              </a:ext>
            </a:extLst>
          </p:cNvPr>
          <p:cNvGrpSpPr>
            <a:grpSpLocks/>
          </p:cNvGrpSpPr>
          <p:nvPr/>
        </p:nvGrpSpPr>
        <p:grpSpPr>
          <a:xfrm>
            <a:off x="0" y="2628535"/>
            <a:ext cx="1200008" cy="658199"/>
            <a:chOff x="0" y="1512572"/>
            <a:chExt cx="1217952" cy="658199"/>
          </a:xfrm>
          <a:solidFill>
            <a:srgbClr val="DEDEDE"/>
          </a:solidFill>
        </p:grpSpPr>
        <p:grpSp>
          <p:nvGrpSpPr>
            <p:cNvPr id="81" name="Group 80">
              <a:extLst>
                <a:ext uri="{FF2B5EF4-FFF2-40B4-BE49-F238E27FC236}">
                  <a16:creationId xmlns:a16="http://schemas.microsoft.com/office/drawing/2014/main" id="{9E44D865-FC00-45ED-9FBA-26145E869FA1}"/>
                </a:ext>
              </a:extLst>
            </p:cNvPr>
            <p:cNvGrpSpPr/>
            <p:nvPr/>
          </p:nvGrpSpPr>
          <p:grpSpPr>
            <a:xfrm flipH="1">
              <a:off x="559753" y="1512572"/>
              <a:ext cx="658199" cy="658199"/>
              <a:chOff x="-225623" y="1512572"/>
              <a:chExt cx="723900" cy="723900"/>
            </a:xfrm>
            <a:grpFill/>
          </p:grpSpPr>
          <p:sp>
            <p:nvSpPr>
              <p:cNvPr id="83" name="Freeform: Shape 82">
                <a:extLst>
                  <a:ext uri="{FF2B5EF4-FFF2-40B4-BE49-F238E27FC236}">
                    <a16:creationId xmlns:a16="http://schemas.microsoft.com/office/drawing/2014/main" id="{F17F5328-2127-4AC9-8331-7BAC60823299}"/>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4" name="Oval 83">
                <a:extLst>
                  <a:ext uri="{FF2B5EF4-FFF2-40B4-BE49-F238E27FC236}">
                    <a16:creationId xmlns:a16="http://schemas.microsoft.com/office/drawing/2014/main" id="{8D840625-998A-47D4-9547-B13D02F57DC0}"/>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2" name="Rectangle 81">
              <a:extLst>
                <a:ext uri="{FF2B5EF4-FFF2-40B4-BE49-F238E27FC236}">
                  <a16:creationId xmlns:a16="http://schemas.microsoft.com/office/drawing/2014/main" id="{2826CF70-5EDB-4EF9-AC6A-EC41E67681D3}"/>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85" name="Group 84">
            <a:extLst>
              <a:ext uri="{FF2B5EF4-FFF2-40B4-BE49-F238E27FC236}">
                <a16:creationId xmlns:a16="http://schemas.microsoft.com/office/drawing/2014/main" id="{66176E7B-66FB-4F5F-9E15-1DC3041CF6BE}"/>
              </a:ext>
            </a:extLst>
          </p:cNvPr>
          <p:cNvGrpSpPr>
            <a:grpSpLocks/>
          </p:cNvGrpSpPr>
          <p:nvPr/>
        </p:nvGrpSpPr>
        <p:grpSpPr>
          <a:xfrm>
            <a:off x="0" y="3430234"/>
            <a:ext cx="1200008" cy="658199"/>
            <a:chOff x="0" y="1512572"/>
            <a:chExt cx="1217952" cy="658199"/>
          </a:xfrm>
          <a:solidFill>
            <a:srgbClr val="ECB7BB"/>
          </a:solidFill>
        </p:grpSpPr>
        <p:grpSp>
          <p:nvGrpSpPr>
            <p:cNvPr id="86" name="Group 85">
              <a:extLst>
                <a:ext uri="{FF2B5EF4-FFF2-40B4-BE49-F238E27FC236}">
                  <a16:creationId xmlns:a16="http://schemas.microsoft.com/office/drawing/2014/main" id="{62CFE5A8-DDA5-4574-A5E5-35B63B654361}"/>
                </a:ext>
              </a:extLst>
            </p:cNvPr>
            <p:cNvGrpSpPr/>
            <p:nvPr/>
          </p:nvGrpSpPr>
          <p:grpSpPr>
            <a:xfrm flipH="1">
              <a:off x="559753" y="1512572"/>
              <a:ext cx="658199" cy="658199"/>
              <a:chOff x="-225623" y="1512572"/>
              <a:chExt cx="723900" cy="723900"/>
            </a:xfrm>
            <a:grpFill/>
          </p:grpSpPr>
          <p:sp>
            <p:nvSpPr>
              <p:cNvPr id="88" name="Freeform: Shape 87">
                <a:extLst>
                  <a:ext uri="{FF2B5EF4-FFF2-40B4-BE49-F238E27FC236}">
                    <a16:creationId xmlns:a16="http://schemas.microsoft.com/office/drawing/2014/main" id="{211C373B-C87D-4A2C-97C1-EF3252AE25ED}"/>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89" name="Oval 88">
                <a:extLst>
                  <a:ext uri="{FF2B5EF4-FFF2-40B4-BE49-F238E27FC236}">
                    <a16:creationId xmlns:a16="http://schemas.microsoft.com/office/drawing/2014/main" id="{EC94F3C9-89B4-4A8D-B890-F723BBDB972F}"/>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87" name="Rectangle 86">
              <a:extLst>
                <a:ext uri="{FF2B5EF4-FFF2-40B4-BE49-F238E27FC236}">
                  <a16:creationId xmlns:a16="http://schemas.microsoft.com/office/drawing/2014/main" id="{F093EE10-C28B-40D1-911F-530E770C2FBD}"/>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90" name="Group 89">
            <a:extLst>
              <a:ext uri="{FF2B5EF4-FFF2-40B4-BE49-F238E27FC236}">
                <a16:creationId xmlns:a16="http://schemas.microsoft.com/office/drawing/2014/main" id="{CB759250-B752-4BAC-BD82-55CDD211D36E}"/>
              </a:ext>
            </a:extLst>
          </p:cNvPr>
          <p:cNvGrpSpPr>
            <a:grpSpLocks/>
          </p:cNvGrpSpPr>
          <p:nvPr/>
        </p:nvGrpSpPr>
        <p:grpSpPr>
          <a:xfrm>
            <a:off x="0" y="4231933"/>
            <a:ext cx="1200008" cy="658199"/>
            <a:chOff x="0" y="1512572"/>
            <a:chExt cx="1217952" cy="658199"/>
          </a:xfrm>
          <a:solidFill>
            <a:srgbClr val="5A5A5A">
              <a:lumMod val="20000"/>
              <a:lumOff val="80000"/>
            </a:srgbClr>
          </a:solidFill>
        </p:grpSpPr>
        <p:grpSp>
          <p:nvGrpSpPr>
            <p:cNvPr id="91" name="Group 90">
              <a:extLst>
                <a:ext uri="{FF2B5EF4-FFF2-40B4-BE49-F238E27FC236}">
                  <a16:creationId xmlns:a16="http://schemas.microsoft.com/office/drawing/2014/main" id="{95EDC9C1-BC9B-44F6-8D47-5705A4F3436A}"/>
                </a:ext>
              </a:extLst>
            </p:cNvPr>
            <p:cNvGrpSpPr/>
            <p:nvPr/>
          </p:nvGrpSpPr>
          <p:grpSpPr>
            <a:xfrm flipH="1">
              <a:off x="559753" y="1512572"/>
              <a:ext cx="658199" cy="658199"/>
              <a:chOff x="-225623" y="1512572"/>
              <a:chExt cx="723900" cy="723900"/>
            </a:xfrm>
            <a:grpFill/>
          </p:grpSpPr>
          <p:sp>
            <p:nvSpPr>
              <p:cNvPr id="93" name="Freeform: Shape 92">
                <a:extLst>
                  <a:ext uri="{FF2B5EF4-FFF2-40B4-BE49-F238E27FC236}">
                    <a16:creationId xmlns:a16="http://schemas.microsoft.com/office/drawing/2014/main" id="{5483321C-BF1A-4CD2-9FA5-6E42EF6DE2EE}"/>
                  </a:ext>
                </a:extLst>
              </p:cNvPr>
              <p:cNvSpPr/>
              <p:nvPr/>
            </p:nvSpPr>
            <p:spPr>
              <a:xfrm rot="16200000">
                <a:off x="-225623" y="1512572"/>
                <a:ext cx="723900" cy="723900"/>
              </a:xfrm>
              <a:custGeom>
                <a:avLst/>
                <a:gdLst>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27900 h 723900"/>
                  <a:gd name="connsiteX4" fmla="*/ 723900 w 723900"/>
                  <a:gd name="connsiteY4" fmla="*/ 361950 h 723900"/>
                  <a:gd name="connsiteX5" fmla="*/ 723900 w 723900"/>
                  <a:gd name="connsiteY5" fmla="*/ 723900 h 723900"/>
                  <a:gd name="connsiteX6" fmla="*/ 361950 w 723900"/>
                  <a:gd name="connsiteY6" fmla="*/ 723900 h 723900"/>
                  <a:gd name="connsiteX7" fmla="*/ 666 w 723900"/>
                  <a:gd name="connsiteY7" fmla="*/ 723900 h 723900"/>
                  <a:gd name="connsiteX8" fmla="*/ 666 w 723900"/>
                  <a:gd name="connsiteY8" fmla="*/ 368557 h 723900"/>
                  <a:gd name="connsiteX9" fmla="*/ 0 w 723900"/>
                  <a:gd name="connsiteY9" fmla="*/ 361950 h 723900"/>
                  <a:gd name="connsiteX10" fmla="*/ 666 w 723900"/>
                  <a:gd name="connsiteY10" fmla="*/ 355344 h 723900"/>
                  <a:gd name="connsiteX11" fmla="*/ 666 w 723900"/>
                  <a:gd name="connsiteY11" fmla="*/ 327900 h 723900"/>
                  <a:gd name="connsiteX12" fmla="*/ 3433 w 723900"/>
                  <a:gd name="connsiteY12" fmla="*/ 327900 h 723900"/>
                  <a:gd name="connsiteX13" fmla="*/ 7354 w 723900"/>
                  <a:gd name="connsiteY13" fmla="*/ 289005 h 723900"/>
                  <a:gd name="connsiteX14" fmla="*/ 361950 w 723900"/>
                  <a:gd name="connsiteY14" fmla="*/ 0 h 723900"/>
                  <a:gd name="connsiteX0" fmla="*/ 361950 w 723900"/>
                  <a:gd name="connsiteY0" fmla="*/ 0 h 723900"/>
                  <a:gd name="connsiteX1" fmla="*/ 716547 w 723900"/>
                  <a:gd name="connsiteY1" fmla="*/ 289005 h 723900"/>
                  <a:gd name="connsiteX2" fmla="*/ 720468 w 723900"/>
                  <a:gd name="connsiteY2" fmla="*/ 327900 h 723900"/>
                  <a:gd name="connsiteX3" fmla="*/ 723900 w 723900"/>
                  <a:gd name="connsiteY3" fmla="*/ 361950 h 723900"/>
                  <a:gd name="connsiteX4" fmla="*/ 723900 w 723900"/>
                  <a:gd name="connsiteY4" fmla="*/ 723900 h 723900"/>
                  <a:gd name="connsiteX5" fmla="*/ 361950 w 723900"/>
                  <a:gd name="connsiteY5" fmla="*/ 723900 h 723900"/>
                  <a:gd name="connsiteX6" fmla="*/ 666 w 723900"/>
                  <a:gd name="connsiteY6" fmla="*/ 723900 h 723900"/>
                  <a:gd name="connsiteX7" fmla="*/ 666 w 723900"/>
                  <a:gd name="connsiteY7" fmla="*/ 368557 h 723900"/>
                  <a:gd name="connsiteX8" fmla="*/ 0 w 723900"/>
                  <a:gd name="connsiteY8" fmla="*/ 361950 h 723900"/>
                  <a:gd name="connsiteX9" fmla="*/ 666 w 723900"/>
                  <a:gd name="connsiteY9" fmla="*/ 355344 h 723900"/>
                  <a:gd name="connsiteX10" fmla="*/ 666 w 723900"/>
                  <a:gd name="connsiteY10" fmla="*/ 327900 h 723900"/>
                  <a:gd name="connsiteX11" fmla="*/ 3433 w 723900"/>
                  <a:gd name="connsiteY11" fmla="*/ 327900 h 723900"/>
                  <a:gd name="connsiteX12" fmla="*/ 7354 w 723900"/>
                  <a:gd name="connsiteY12" fmla="*/ 289005 h 723900"/>
                  <a:gd name="connsiteX13" fmla="*/ 361950 w 723900"/>
                  <a:gd name="connsiteY13"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3433 w 723900"/>
                  <a:gd name="connsiteY10" fmla="*/ 327900 h 723900"/>
                  <a:gd name="connsiteX11" fmla="*/ 7354 w 723900"/>
                  <a:gd name="connsiteY11" fmla="*/ 289005 h 723900"/>
                  <a:gd name="connsiteX12" fmla="*/ 361950 w 723900"/>
                  <a:gd name="connsiteY12"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666 w 723900"/>
                  <a:gd name="connsiteY9" fmla="*/ 327900 h 723900"/>
                  <a:gd name="connsiteX10" fmla="*/ 7354 w 723900"/>
                  <a:gd name="connsiteY10" fmla="*/ 289005 h 723900"/>
                  <a:gd name="connsiteX11" fmla="*/ 361950 w 723900"/>
                  <a:gd name="connsiteY11" fmla="*/ 0 h 723900"/>
                  <a:gd name="connsiteX0" fmla="*/ 361950 w 723900"/>
                  <a:gd name="connsiteY0" fmla="*/ 0 h 723900"/>
                  <a:gd name="connsiteX1" fmla="*/ 716547 w 723900"/>
                  <a:gd name="connsiteY1" fmla="*/ 289005 h 723900"/>
                  <a:gd name="connsiteX2" fmla="*/ 723900 w 723900"/>
                  <a:gd name="connsiteY2" fmla="*/ 361950 h 723900"/>
                  <a:gd name="connsiteX3" fmla="*/ 723900 w 723900"/>
                  <a:gd name="connsiteY3" fmla="*/ 723900 h 723900"/>
                  <a:gd name="connsiteX4" fmla="*/ 361950 w 723900"/>
                  <a:gd name="connsiteY4" fmla="*/ 723900 h 723900"/>
                  <a:gd name="connsiteX5" fmla="*/ 666 w 723900"/>
                  <a:gd name="connsiteY5" fmla="*/ 723900 h 723900"/>
                  <a:gd name="connsiteX6" fmla="*/ 666 w 723900"/>
                  <a:gd name="connsiteY6" fmla="*/ 368557 h 723900"/>
                  <a:gd name="connsiteX7" fmla="*/ 0 w 723900"/>
                  <a:gd name="connsiteY7" fmla="*/ 361950 h 723900"/>
                  <a:gd name="connsiteX8" fmla="*/ 666 w 723900"/>
                  <a:gd name="connsiteY8" fmla="*/ 355344 h 723900"/>
                  <a:gd name="connsiteX9" fmla="*/ 7354 w 723900"/>
                  <a:gd name="connsiteY9" fmla="*/ 289005 h 723900"/>
                  <a:gd name="connsiteX10" fmla="*/ 361950 w 723900"/>
                  <a:gd name="connsiteY10" fmla="*/ 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3900" h="723900">
                    <a:moveTo>
                      <a:pt x="361950" y="0"/>
                    </a:moveTo>
                    <a:cubicBezTo>
                      <a:pt x="536862" y="0"/>
                      <a:pt x="682796" y="124070"/>
                      <a:pt x="716547" y="289005"/>
                    </a:cubicBezTo>
                    <a:lnTo>
                      <a:pt x="723900" y="361950"/>
                    </a:lnTo>
                    <a:lnTo>
                      <a:pt x="723900" y="723900"/>
                    </a:lnTo>
                    <a:lnTo>
                      <a:pt x="361950" y="723900"/>
                    </a:lnTo>
                    <a:lnTo>
                      <a:pt x="666" y="723900"/>
                    </a:lnTo>
                    <a:lnTo>
                      <a:pt x="666" y="368557"/>
                    </a:lnTo>
                    <a:lnTo>
                      <a:pt x="0" y="361950"/>
                    </a:lnTo>
                    <a:lnTo>
                      <a:pt x="666" y="355344"/>
                    </a:lnTo>
                    <a:lnTo>
                      <a:pt x="7354" y="289005"/>
                    </a:lnTo>
                    <a:cubicBezTo>
                      <a:pt x="41104" y="124070"/>
                      <a:pt x="187039" y="0"/>
                      <a:pt x="361950" y="0"/>
                    </a:cubicBezTo>
                    <a:close/>
                  </a:path>
                </a:pathLst>
              </a:cu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sp>
            <p:nvSpPr>
              <p:cNvPr id="94" name="Oval 93">
                <a:extLst>
                  <a:ext uri="{FF2B5EF4-FFF2-40B4-BE49-F238E27FC236}">
                    <a16:creationId xmlns:a16="http://schemas.microsoft.com/office/drawing/2014/main" id="{8054684B-FFC3-465D-830F-0FA2FD236E94}"/>
                  </a:ext>
                </a:extLst>
              </p:cNvPr>
              <p:cNvSpPr/>
              <p:nvPr/>
            </p:nvSpPr>
            <p:spPr>
              <a:xfrm>
                <a:off x="-181070" y="1561807"/>
                <a:ext cx="621677" cy="621675"/>
              </a:xfrm>
              <a:prstGeom prst="ellipse">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sp>
          <p:nvSpPr>
            <p:cNvPr id="92" name="Rectangle 91">
              <a:extLst>
                <a:ext uri="{FF2B5EF4-FFF2-40B4-BE49-F238E27FC236}">
                  <a16:creationId xmlns:a16="http://schemas.microsoft.com/office/drawing/2014/main" id="{B7B4C685-402C-4050-B543-CFA69EF47F95}"/>
                </a:ext>
              </a:extLst>
            </p:cNvPr>
            <p:cNvSpPr/>
            <p:nvPr/>
          </p:nvSpPr>
          <p:spPr>
            <a:xfrm>
              <a:off x="0" y="1512572"/>
              <a:ext cx="611137" cy="658199"/>
            </a:xfrm>
            <a:prstGeom prst="rect">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imSun" panose="02010600030101010101" pitchFamily="2" charset="-122"/>
                <a:ea typeface="+mn-ea"/>
                <a:cs typeface="+mn-cs"/>
              </a:endParaRPr>
            </a:p>
          </p:txBody>
        </p:sp>
      </p:grpSp>
      <p:grpSp>
        <p:nvGrpSpPr>
          <p:cNvPr id="176" name="Group 29">
            <a:extLst>
              <a:ext uri="{FF2B5EF4-FFF2-40B4-BE49-F238E27FC236}">
                <a16:creationId xmlns:a16="http://schemas.microsoft.com/office/drawing/2014/main" id="{D18C4217-558C-4573-BE19-1F5376C0B15D}"/>
              </a:ext>
            </a:extLst>
          </p:cNvPr>
          <p:cNvGrpSpPr>
            <a:grpSpLocks noChangeAspect="1"/>
          </p:cNvGrpSpPr>
          <p:nvPr/>
        </p:nvGrpSpPr>
        <p:grpSpPr bwMode="auto">
          <a:xfrm>
            <a:off x="392383" y="4333659"/>
            <a:ext cx="459415" cy="480809"/>
            <a:chOff x="2592" y="1924"/>
            <a:chExt cx="408" cy="427"/>
          </a:xfrm>
          <a:solidFill>
            <a:schemeClr val="bg1"/>
          </a:solidFill>
        </p:grpSpPr>
        <p:sp>
          <p:nvSpPr>
            <p:cNvPr id="177" name="Freeform 30">
              <a:extLst>
                <a:ext uri="{FF2B5EF4-FFF2-40B4-BE49-F238E27FC236}">
                  <a16:creationId xmlns:a16="http://schemas.microsoft.com/office/drawing/2014/main" id="{0CDC2AD1-9FB1-48C4-9864-DDB79C69EA3C}"/>
                </a:ext>
              </a:extLst>
            </p:cNvPr>
            <p:cNvSpPr>
              <a:spLocks noEditPoints="1"/>
            </p:cNvSpPr>
            <p:nvPr/>
          </p:nvSpPr>
          <p:spPr bwMode="auto">
            <a:xfrm>
              <a:off x="2592" y="1924"/>
              <a:ext cx="408" cy="71"/>
            </a:xfrm>
            <a:custGeom>
              <a:avLst/>
              <a:gdLst>
                <a:gd name="T0" fmla="*/ 270 w 276"/>
                <a:gd name="T1" fmla="*/ 48 h 48"/>
                <a:gd name="T2" fmla="*/ 6 w 276"/>
                <a:gd name="T3" fmla="*/ 48 h 48"/>
                <a:gd name="T4" fmla="*/ 0 w 276"/>
                <a:gd name="T5" fmla="*/ 42 h 48"/>
                <a:gd name="T6" fmla="*/ 0 w 276"/>
                <a:gd name="T7" fmla="*/ 6 h 48"/>
                <a:gd name="T8" fmla="*/ 6 w 276"/>
                <a:gd name="T9" fmla="*/ 0 h 48"/>
                <a:gd name="T10" fmla="*/ 270 w 276"/>
                <a:gd name="T11" fmla="*/ 0 h 48"/>
                <a:gd name="T12" fmla="*/ 276 w 276"/>
                <a:gd name="T13" fmla="*/ 6 h 48"/>
                <a:gd name="T14" fmla="*/ 276 w 276"/>
                <a:gd name="T15" fmla="*/ 42 h 48"/>
                <a:gd name="T16" fmla="*/ 270 w 276"/>
                <a:gd name="T17" fmla="*/ 48 h 48"/>
                <a:gd name="T18" fmla="*/ 12 w 276"/>
                <a:gd name="T19" fmla="*/ 36 h 48"/>
                <a:gd name="T20" fmla="*/ 264 w 276"/>
                <a:gd name="T21" fmla="*/ 36 h 48"/>
                <a:gd name="T22" fmla="*/ 264 w 276"/>
                <a:gd name="T23" fmla="*/ 12 h 48"/>
                <a:gd name="T24" fmla="*/ 12 w 276"/>
                <a:gd name="T25" fmla="*/ 12 h 48"/>
                <a:gd name="T26" fmla="*/ 12 w 276"/>
                <a:gd name="T27" fmla="*/ 3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6" h="48">
                  <a:moveTo>
                    <a:pt x="270" y="48"/>
                  </a:moveTo>
                  <a:cubicBezTo>
                    <a:pt x="6" y="48"/>
                    <a:pt x="6" y="48"/>
                    <a:pt x="6" y="48"/>
                  </a:cubicBezTo>
                  <a:cubicBezTo>
                    <a:pt x="3" y="48"/>
                    <a:pt x="0" y="45"/>
                    <a:pt x="0" y="42"/>
                  </a:cubicBezTo>
                  <a:cubicBezTo>
                    <a:pt x="0" y="6"/>
                    <a:pt x="0" y="6"/>
                    <a:pt x="0" y="6"/>
                  </a:cubicBezTo>
                  <a:cubicBezTo>
                    <a:pt x="0" y="3"/>
                    <a:pt x="3" y="0"/>
                    <a:pt x="6" y="0"/>
                  </a:cubicBezTo>
                  <a:cubicBezTo>
                    <a:pt x="270" y="0"/>
                    <a:pt x="270" y="0"/>
                    <a:pt x="270" y="0"/>
                  </a:cubicBezTo>
                  <a:cubicBezTo>
                    <a:pt x="274" y="0"/>
                    <a:pt x="276" y="3"/>
                    <a:pt x="276" y="6"/>
                  </a:cubicBezTo>
                  <a:cubicBezTo>
                    <a:pt x="276" y="42"/>
                    <a:pt x="276" y="42"/>
                    <a:pt x="276" y="42"/>
                  </a:cubicBezTo>
                  <a:cubicBezTo>
                    <a:pt x="276" y="45"/>
                    <a:pt x="274" y="48"/>
                    <a:pt x="270" y="48"/>
                  </a:cubicBezTo>
                  <a:close/>
                  <a:moveTo>
                    <a:pt x="12" y="36"/>
                  </a:moveTo>
                  <a:cubicBezTo>
                    <a:pt x="264" y="36"/>
                    <a:pt x="264" y="36"/>
                    <a:pt x="264" y="36"/>
                  </a:cubicBezTo>
                  <a:cubicBezTo>
                    <a:pt x="264" y="12"/>
                    <a:pt x="264" y="12"/>
                    <a:pt x="264" y="12"/>
                  </a:cubicBezTo>
                  <a:cubicBezTo>
                    <a:pt x="12" y="12"/>
                    <a:pt x="12" y="12"/>
                    <a:pt x="12" y="12"/>
                  </a:cubicBezTo>
                  <a:lnTo>
                    <a:pt x="12" y="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8" name="Freeform 31">
              <a:extLst>
                <a:ext uri="{FF2B5EF4-FFF2-40B4-BE49-F238E27FC236}">
                  <a16:creationId xmlns:a16="http://schemas.microsoft.com/office/drawing/2014/main" id="{426D9989-FE45-4129-B570-498E285D6B7D}"/>
                </a:ext>
              </a:extLst>
            </p:cNvPr>
            <p:cNvSpPr>
              <a:spLocks/>
            </p:cNvSpPr>
            <p:nvPr/>
          </p:nvSpPr>
          <p:spPr bwMode="auto">
            <a:xfrm>
              <a:off x="2594" y="2226"/>
              <a:ext cx="406" cy="18"/>
            </a:xfrm>
            <a:custGeom>
              <a:avLst/>
              <a:gdLst>
                <a:gd name="T0" fmla="*/ 269 w 275"/>
                <a:gd name="T1" fmla="*/ 12 h 12"/>
                <a:gd name="T2" fmla="*/ 6 w 275"/>
                <a:gd name="T3" fmla="*/ 12 h 12"/>
                <a:gd name="T4" fmla="*/ 0 w 275"/>
                <a:gd name="T5" fmla="*/ 6 h 12"/>
                <a:gd name="T6" fmla="*/ 6 w 275"/>
                <a:gd name="T7" fmla="*/ 0 h 12"/>
                <a:gd name="T8" fmla="*/ 269 w 275"/>
                <a:gd name="T9" fmla="*/ 0 h 12"/>
                <a:gd name="T10" fmla="*/ 275 w 275"/>
                <a:gd name="T11" fmla="*/ 6 h 12"/>
                <a:gd name="T12" fmla="*/ 269 w 275"/>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275" h="12">
                  <a:moveTo>
                    <a:pt x="269" y="12"/>
                  </a:moveTo>
                  <a:cubicBezTo>
                    <a:pt x="6" y="12"/>
                    <a:pt x="6" y="12"/>
                    <a:pt x="6" y="12"/>
                  </a:cubicBezTo>
                  <a:cubicBezTo>
                    <a:pt x="2" y="12"/>
                    <a:pt x="0" y="9"/>
                    <a:pt x="0" y="6"/>
                  </a:cubicBezTo>
                  <a:cubicBezTo>
                    <a:pt x="0" y="3"/>
                    <a:pt x="2" y="0"/>
                    <a:pt x="6" y="0"/>
                  </a:cubicBezTo>
                  <a:cubicBezTo>
                    <a:pt x="269" y="0"/>
                    <a:pt x="269" y="0"/>
                    <a:pt x="269" y="0"/>
                  </a:cubicBezTo>
                  <a:cubicBezTo>
                    <a:pt x="272" y="0"/>
                    <a:pt x="275" y="3"/>
                    <a:pt x="275" y="6"/>
                  </a:cubicBezTo>
                  <a:cubicBezTo>
                    <a:pt x="275" y="9"/>
                    <a:pt x="272" y="12"/>
                    <a:pt x="269"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79" name="Freeform 32">
              <a:extLst>
                <a:ext uri="{FF2B5EF4-FFF2-40B4-BE49-F238E27FC236}">
                  <a16:creationId xmlns:a16="http://schemas.microsoft.com/office/drawing/2014/main" id="{2996FE52-0D2E-4ED5-88DA-162E85275BA9}"/>
                </a:ext>
              </a:extLst>
            </p:cNvPr>
            <p:cNvSpPr>
              <a:spLocks noEditPoints="1"/>
            </p:cNvSpPr>
            <p:nvPr/>
          </p:nvSpPr>
          <p:spPr bwMode="auto">
            <a:xfrm>
              <a:off x="2628" y="1978"/>
              <a:ext cx="337" cy="266"/>
            </a:xfrm>
            <a:custGeom>
              <a:avLst/>
              <a:gdLst>
                <a:gd name="T0" fmla="*/ 222 w 228"/>
                <a:gd name="T1" fmla="*/ 180 h 180"/>
                <a:gd name="T2" fmla="*/ 6 w 228"/>
                <a:gd name="T3" fmla="*/ 180 h 180"/>
                <a:gd name="T4" fmla="*/ 0 w 228"/>
                <a:gd name="T5" fmla="*/ 174 h 180"/>
                <a:gd name="T6" fmla="*/ 0 w 228"/>
                <a:gd name="T7" fmla="*/ 6 h 180"/>
                <a:gd name="T8" fmla="*/ 6 w 228"/>
                <a:gd name="T9" fmla="*/ 0 h 180"/>
                <a:gd name="T10" fmla="*/ 222 w 228"/>
                <a:gd name="T11" fmla="*/ 0 h 180"/>
                <a:gd name="T12" fmla="*/ 228 w 228"/>
                <a:gd name="T13" fmla="*/ 6 h 180"/>
                <a:gd name="T14" fmla="*/ 228 w 228"/>
                <a:gd name="T15" fmla="*/ 174 h 180"/>
                <a:gd name="T16" fmla="*/ 222 w 228"/>
                <a:gd name="T17" fmla="*/ 180 h 180"/>
                <a:gd name="T18" fmla="*/ 12 w 228"/>
                <a:gd name="T19" fmla="*/ 168 h 180"/>
                <a:gd name="T20" fmla="*/ 216 w 228"/>
                <a:gd name="T21" fmla="*/ 168 h 180"/>
                <a:gd name="T22" fmla="*/ 216 w 228"/>
                <a:gd name="T23" fmla="*/ 12 h 180"/>
                <a:gd name="T24" fmla="*/ 12 w 228"/>
                <a:gd name="T25" fmla="*/ 12 h 180"/>
                <a:gd name="T26" fmla="*/ 12 w 228"/>
                <a:gd name="T27" fmla="*/ 16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8" h="180">
                  <a:moveTo>
                    <a:pt x="222" y="180"/>
                  </a:moveTo>
                  <a:cubicBezTo>
                    <a:pt x="6" y="180"/>
                    <a:pt x="6" y="180"/>
                    <a:pt x="6" y="180"/>
                  </a:cubicBezTo>
                  <a:cubicBezTo>
                    <a:pt x="3" y="180"/>
                    <a:pt x="0" y="177"/>
                    <a:pt x="0" y="174"/>
                  </a:cubicBezTo>
                  <a:cubicBezTo>
                    <a:pt x="0" y="6"/>
                    <a:pt x="0" y="6"/>
                    <a:pt x="0" y="6"/>
                  </a:cubicBezTo>
                  <a:cubicBezTo>
                    <a:pt x="0" y="3"/>
                    <a:pt x="3" y="0"/>
                    <a:pt x="6" y="0"/>
                  </a:cubicBezTo>
                  <a:cubicBezTo>
                    <a:pt x="222" y="0"/>
                    <a:pt x="222" y="0"/>
                    <a:pt x="222" y="0"/>
                  </a:cubicBezTo>
                  <a:cubicBezTo>
                    <a:pt x="226" y="0"/>
                    <a:pt x="228" y="3"/>
                    <a:pt x="228" y="6"/>
                  </a:cubicBezTo>
                  <a:cubicBezTo>
                    <a:pt x="228" y="174"/>
                    <a:pt x="228" y="174"/>
                    <a:pt x="228" y="174"/>
                  </a:cubicBezTo>
                  <a:cubicBezTo>
                    <a:pt x="228" y="177"/>
                    <a:pt x="226" y="180"/>
                    <a:pt x="222" y="180"/>
                  </a:cubicBezTo>
                  <a:close/>
                  <a:moveTo>
                    <a:pt x="12" y="168"/>
                  </a:moveTo>
                  <a:cubicBezTo>
                    <a:pt x="216" y="168"/>
                    <a:pt x="216" y="168"/>
                    <a:pt x="216" y="168"/>
                  </a:cubicBezTo>
                  <a:cubicBezTo>
                    <a:pt x="216" y="12"/>
                    <a:pt x="216" y="12"/>
                    <a:pt x="216" y="12"/>
                  </a:cubicBezTo>
                  <a:cubicBezTo>
                    <a:pt x="12" y="12"/>
                    <a:pt x="12" y="12"/>
                    <a:pt x="12" y="12"/>
                  </a:cubicBezTo>
                  <a:lnTo>
                    <a:pt x="12"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0" name="Rectangle 33">
              <a:extLst>
                <a:ext uri="{FF2B5EF4-FFF2-40B4-BE49-F238E27FC236}">
                  <a16:creationId xmlns:a16="http://schemas.microsoft.com/office/drawing/2014/main" id="{99B769D9-9E60-48BC-9DBE-3F1A4AB98543}"/>
                </a:ext>
              </a:extLst>
            </p:cNvPr>
            <p:cNvSpPr>
              <a:spLocks noChangeArrowheads="1"/>
            </p:cNvSpPr>
            <p:nvPr/>
          </p:nvSpPr>
          <p:spPr bwMode="auto">
            <a:xfrm>
              <a:off x="2787" y="2235"/>
              <a:ext cx="18" cy="5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1" name="Freeform 34">
              <a:extLst>
                <a:ext uri="{FF2B5EF4-FFF2-40B4-BE49-F238E27FC236}">
                  <a16:creationId xmlns:a16="http://schemas.microsoft.com/office/drawing/2014/main" id="{A50B36CA-8033-41D7-9A3F-0AE6DF7752E7}"/>
                </a:ext>
              </a:extLst>
            </p:cNvPr>
            <p:cNvSpPr>
              <a:spLocks noEditPoints="1"/>
            </p:cNvSpPr>
            <p:nvPr/>
          </p:nvSpPr>
          <p:spPr bwMode="auto">
            <a:xfrm>
              <a:off x="2761" y="2280"/>
              <a:ext cx="71"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1"/>
                    <a:pt x="11" y="0"/>
                    <a:pt x="24" y="0"/>
                  </a:cubicBezTo>
                  <a:cubicBezTo>
                    <a:pt x="38" y="0"/>
                    <a:pt x="48" y="11"/>
                    <a:pt x="48" y="24"/>
                  </a:cubicBezTo>
                  <a:cubicBezTo>
                    <a:pt x="48" y="37"/>
                    <a:pt x="38" y="48"/>
                    <a:pt x="24" y="48"/>
                  </a:cubicBezTo>
                  <a:close/>
                  <a:moveTo>
                    <a:pt x="24" y="12"/>
                  </a:moveTo>
                  <a:cubicBezTo>
                    <a:pt x="18" y="12"/>
                    <a:pt x="12" y="17"/>
                    <a:pt x="12" y="24"/>
                  </a:cubicBezTo>
                  <a:cubicBezTo>
                    <a:pt x="12" y="31"/>
                    <a:pt x="18" y="36"/>
                    <a:pt x="24" y="36"/>
                  </a:cubicBezTo>
                  <a:cubicBezTo>
                    <a:pt x="31" y="36"/>
                    <a:pt x="36" y="31"/>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2" name="Freeform 35">
              <a:extLst>
                <a:ext uri="{FF2B5EF4-FFF2-40B4-BE49-F238E27FC236}">
                  <a16:creationId xmlns:a16="http://schemas.microsoft.com/office/drawing/2014/main" id="{A15F7447-8599-4D7D-B3AF-F03BC0F3C63D}"/>
                </a:ext>
              </a:extLst>
            </p:cNvPr>
            <p:cNvSpPr>
              <a:spLocks/>
            </p:cNvSpPr>
            <p:nvPr/>
          </p:nvSpPr>
          <p:spPr bwMode="auto">
            <a:xfrm>
              <a:off x="2685" y="2043"/>
              <a:ext cx="207" cy="143"/>
            </a:xfrm>
            <a:custGeom>
              <a:avLst/>
              <a:gdLst>
                <a:gd name="T0" fmla="*/ 10 w 140"/>
                <a:gd name="T1" fmla="*/ 97 h 97"/>
                <a:gd name="T2" fmla="*/ 0 w 140"/>
                <a:gd name="T3" fmla="*/ 91 h 97"/>
                <a:gd name="T4" fmla="*/ 34 w 140"/>
                <a:gd name="T5" fmla="*/ 33 h 97"/>
                <a:gd name="T6" fmla="*/ 39 w 140"/>
                <a:gd name="T7" fmla="*/ 30 h 97"/>
                <a:gd name="T8" fmla="*/ 44 w 140"/>
                <a:gd name="T9" fmla="*/ 32 h 97"/>
                <a:gd name="T10" fmla="*/ 68 w 140"/>
                <a:gd name="T11" fmla="*/ 61 h 97"/>
                <a:gd name="T12" fmla="*/ 94 w 140"/>
                <a:gd name="T13" fmla="*/ 4 h 97"/>
                <a:gd name="T14" fmla="*/ 100 w 140"/>
                <a:gd name="T15" fmla="*/ 0 h 97"/>
                <a:gd name="T16" fmla="*/ 105 w 140"/>
                <a:gd name="T17" fmla="*/ 4 h 97"/>
                <a:gd name="T18" fmla="*/ 140 w 140"/>
                <a:gd name="T19" fmla="*/ 92 h 97"/>
                <a:gd name="T20" fmla="*/ 129 w 140"/>
                <a:gd name="T21" fmla="*/ 96 h 97"/>
                <a:gd name="T22" fmla="*/ 99 w 140"/>
                <a:gd name="T23" fmla="*/ 21 h 97"/>
                <a:gd name="T24" fmla="*/ 75 w 140"/>
                <a:gd name="T25" fmla="*/ 75 h 97"/>
                <a:gd name="T26" fmla="*/ 70 w 140"/>
                <a:gd name="T27" fmla="*/ 78 h 97"/>
                <a:gd name="T28" fmla="*/ 65 w 140"/>
                <a:gd name="T29" fmla="*/ 76 h 97"/>
                <a:gd name="T30" fmla="*/ 40 w 140"/>
                <a:gd name="T31" fmla="*/ 46 h 97"/>
                <a:gd name="T32" fmla="*/ 10 w 140"/>
                <a:gd name="T33"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0" h="97">
                  <a:moveTo>
                    <a:pt x="10" y="97"/>
                  </a:moveTo>
                  <a:cubicBezTo>
                    <a:pt x="0" y="91"/>
                    <a:pt x="0" y="91"/>
                    <a:pt x="0" y="91"/>
                  </a:cubicBezTo>
                  <a:cubicBezTo>
                    <a:pt x="34" y="33"/>
                    <a:pt x="34" y="33"/>
                    <a:pt x="34" y="33"/>
                  </a:cubicBezTo>
                  <a:cubicBezTo>
                    <a:pt x="35" y="31"/>
                    <a:pt x="37" y="30"/>
                    <a:pt x="39" y="30"/>
                  </a:cubicBezTo>
                  <a:cubicBezTo>
                    <a:pt x="41" y="30"/>
                    <a:pt x="43" y="31"/>
                    <a:pt x="44" y="32"/>
                  </a:cubicBezTo>
                  <a:cubicBezTo>
                    <a:pt x="68" y="61"/>
                    <a:pt x="68" y="61"/>
                    <a:pt x="68" y="61"/>
                  </a:cubicBezTo>
                  <a:cubicBezTo>
                    <a:pt x="94" y="4"/>
                    <a:pt x="94" y="4"/>
                    <a:pt x="94" y="4"/>
                  </a:cubicBezTo>
                  <a:cubicBezTo>
                    <a:pt x="95" y="1"/>
                    <a:pt x="97" y="0"/>
                    <a:pt x="100" y="0"/>
                  </a:cubicBezTo>
                  <a:cubicBezTo>
                    <a:pt x="102" y="0"/>
                    <a:pt x="104" y="2"/>
                    <a:pt x="105" y="4"/>
                  </a:cubicBezTo>
                  <a:cubicBezTo>
                    <a:pt x="140" y="92"/>
                    <a:pt x="140" y="92"/>
                    <a:pt x="140" y="92"/>
                  </a:cubicBezTo>
                  <a:cubicBezTo>
                    <a:pt x="129" y="96"/>
                    <a:pt x="129" y="96"/>
                    <a:pt x="129" y="96"/>
                  </a:cubicBezTo>
                  <a:cubicBezTo>
                    <a:pt x="99" y="21"/>
                    <a:pt x="99" y="21"/>
                    <a:pt x="99" y="21"/>
                  </a:cubicBezTo>
                  <a:cubicBezTo>
                    <a:pt x="75" y="75"/>
                    <a:pt x="75" y="75"/>
                    <a:pt x="75" y="75"/>
                  </a:cubicBezTo>
                  <a:cubicBezTo>
                    <a:pt x="74" y="76"/>
                    <a:pt x="72" y="78"/>
                    <a:pt x="70" y="78"/>
                  </a:cubicBezTo>
                  <a:cubicBezTo>
                    <a:pt x="68" y="78"/>
                    <a:pt x="66" y="77"/>
                    <a:pt x="65" y="76"/>
                  </a:cubicBezTo>
                  <a:cubicBezTo>
                    <a:pt x="40" y="46"/>
                    <a:pt x="40" y="46"/>
                    <a:pt x="40" y="46"/>
                  </a:cubicBezTo>
                  <a:lnTo>
                    <a:pt x="10" y="9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3" name="Freeform 36">
              <a:extLst>
                <a:ext uri="{FF2B5EF4-FFF2-40B4-BE49-F238E27FC236}">
                  <a16:creationId xmlns:a16="http://schemas.microsoft.com/office/drawing/2014/main" id="{7A1CCE27-F758-40E1-8A55-DBC5237096E3}"/>
                </a:ext>
              </a:extLst>
            </p:cNvPr>
            <p:cNvSpPr>
              <a:spLocks/>
            </p:cNvSpPr>
            <p:nvPr/>
          </p:nvSpPr>
          <p:spPr bwMode="auto">
            <a:xfrm>
              <a:off x="2665" y="2173"/>
              <a:ext cx="266" cy="18"/>
            </a:xfrm>
            <a:custGeom>
              <a:avLst/>
              <a:gdLst>
                <a:gd name="T0" fmla="*/ 174 w 180"/>
                <a:gd name="T1" fmla="*/ 12 h 12"/>
                <a:gd name="T2" fmla="*/ 6 w 180"/>
                <a:gd name="T3" fmla="*/ 12 h 12"/>
                <a:gd name="T4" fmla="*/ 0 w 180"/>
                <a:gd name="T5" fmla="*/ 6 h 12"/>
                <a:gd name="T6" fmla="*/ 6 w 180"/>
                <a:gd name="T7" fmla="*/ 0 h 12"/>
                <a:gd name="T8" fmla="*/ 174 w 180"/>
                <a:gd name="T9" fmla="*/ 0 h 12"/>
                <a:gd name="T10" fmla="*/ 180 w 180"/>
                <a:gd name="T11" fmla="*/ 6 h 12"/>
                <a:gd name="T12" fmla="*/ 174 w 180"/>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80" h="12">
                  <a:moveTo>
                    <a:pt x="174" y="12"/>
                  </a:moveTo>
                  <a:cubicBezTo>
                    <a:pt x="6" y="12"/>
                    <a:pt x="6" y="12"/>
                    <a:pt x="6" y="12"/>
                  </a:cubicBezTo>
                  <a:cubicBezTo>
                    <a:pt x="3" y="12"/>
                    <a:pt x="0" y="9"/>
                    <a:pt x="0" y="6"/>
                  </a:cubicBezTo>
                  <a:cubicBezTo>
                    <a:pt x="0" y="3"/>
                    <a:pt x="3" y="0"/>
                    <a:pt x="6" y="0"/>
                  </a:cubicBezTo>
                  <a:cubicBezTo>
                    <a:pt x="174" y="0"/>
                    <a:pt x="174" y="0"/>
                    <a:pt x="174" y="0"/>
                  </a:cubicBezTo>
                  <a:cubicBezTo>
                    <a:pt x="177" y="0"/>
                    <a:pt x="180" y="3"/>
                    <a:pt x="180" y="6"/>
                  </a:cubicBezTo>
                  <a:cubicBezTo>
                    <a:pt x="180" y="9"/>
                    <a:pt x="177" y="12"/>
                    <a:pt x="17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84" name="Oval 37">
              <a:extLst>
                <a:ext uri="{FF2B5EF4-FFF2-40B4-BE49-F238E27FC236}">
                  <a16:creationId xmlns:a16="http://schemas.microsoft.com/office/drawing/2014/main" id="{E4D47583-7172-4F0E-9CAD-9DBD3318BFDA}"/>
                </a:ext>
              </a:extLst>
            </p:cNvPr>
            <p:cNvSpPr>
              <a:spLocks noChangeArrowheads="1"/>
            </p:cNvSpPr>
            <p:nvPr/>
          </p:nvSpPr>
          <p:spPr bwMode="auto">
            <a:xfrm>
              <a:off x="2699" y="2031"/>
              <a:ext cx="35" cy="35"/>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
        <p:nvSpPr>
          <p:cNvPr id="5" name="Footer Placeholder 4">
            <a:extLst>
              <a:ext uri="{FF2B5EF4-FFF2-40B4-BE49-F238E27FC236}">
                <a16:creationId xmlns:a16="http://schemas.microsoft.com/office/drawing/2014/main" id="{B8510E4B-570F-48CD-BE63-B5F02ACF6660}"/>
              </a:ext>
            </a:extLst>
          </p:cNvPr>
          <p:cNvSpPr>
            <a:spLocks noGrp="1"/>
          </p:cNvSpPr>
          <p:nvPr>
            <p:ph type="ftr" sz="quarter" idx="16"/>
          </p:nvPr>
        </p:nvSpPr>
        <p:spPr/>
        <p:txBody>
          <a:bodyPr/>
          <a:lstStyle/>
          <a:p>
            <a:r>
              <a:rPr lang="sv-SE"/>
              <a:t>#versusvirus - Hackathon submission: Team #60</a:t>
            </a:r>
            <a:endParaRPr lang="en-US" dirty="0"/>
          </a:p>
        </p:txBody>
      </p:sp>
      <p:pic>
        <p:nvPicPr>
          <p:cNvPr id="7" name="Graphic 6" descr="Bullseye">
            <a:extLst>
              <a:ext uri="{FF2B5EF4-FFF2-40B4-BE49-F238E27FC236}">
                <a16:creationId xmlns:a16="http://schemas.microsoft.com/office/drawing/2014/main" id="{49BF4637-AE61-48FF-AB47-67F61974577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710" y="1867550"/>
            <a:ext cx="582654" cy="582654"/>
          </a:xfrm>
          <a:prstGeom prst="rect">
            <a:avLst/>
          </a:prstGeom>
        </p:spPr>
      </p:pic>
      <p:pic>
        <p:nvPicPr>
          <p:cNvPr id="6" name="Graphic 5" descr="Box">
            <a:extLst>
              <a:ext uri="{FF2B5EF4-FFF2-40B4-BE49-F238E27FC236}">
                <a16:creationId xmlns:a16="http://schemas.microsoft.com/office/drawing/2014/main" id="{DF346187-A8F9-482E-91C8-AA96579377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7144" y="2650635"/>
            <a:ext cx="602133" cy="602133"/>
          </a:xfrm>
          <a:prstGeom prst="rect">
            <a:avLst/>
          </a:prstGeom>
        </p:spPr>
      </p:pic>
      <p:grpSp>
        <p:nvGrpSpPr>
          <p:cNvPr id="102" name="Group 54">
            <a:extLst>
              <a:ext uri="{FF2B5EF4-FFF2-40B4-BE49-F238E27FC236}">
                <a16:creationId xmlns:a16="http://schemas.microsoft.com/office/drawing/2014/main" id="{AB5DC931-3DA9-4539-B995-C36D27F9ADBF}"/>
              </a:ext>
            </a:extLst>
          </p:cNvPr>
          <p:cNvGrpSpPr>
            <a:grpSpLocks noChangeAspect="1"/>
          </p:cNvGrpSpPr>
          <p:nvPr/>
        </p:nvGrpSpPr>
        <p:grpSpPr bwMode="auto">
          <a:xfrm>
            <a:off x="397008" y="3543611"/>
            <a:ext cx="486808" cy="434924"/>
            <a:chOff x="6718" y="681"/>
            <a:chExt cx="441" cy="394"/>
          </a:xfrm>
          <a:solidFill>
            <a:schemeClr val="bg1"/>
          </a:solidFill>
        </p:grpSpPr>
        <p:sp>
          <p:nvSpPr>
            <p:cNvPr id="103" name="Freeform 55">
              <a:extLst>
                <a:ext uri="{FF2B5EF4-FFF2-40B4-BE49-F238E27FC236}">
                  <a16:creationId xmlns:a16="http://schemas.microsoft.com/office/drawing/2014/main" id="{8E0C80D1-42C8-4E06-BB0E-4473BC8D24B2}"/>
                </a:ext>
              </a:extLst>
            </p:cNvPr>
            <p:cNvSpPr>
              <a:spLocks noEditPoints="1"/>
            </p:cNvSpPr>
            <p:nvPr/>
          </p:nvSpPr>
          <p:spPr bwMode="auto">
            <a:xfrm>
              <a:off x="6883" y="681"/>
              <a:ext cx="110" cy="107"/>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2 h 72"/>
                <a:gd name="T12" fmla="*/ 12 w 72"/>
                <a:gd name="T13" fmla="*/ 36 h 72"/>
                <a:gd name="T14" fmla="*/ 36 w 72"/>
                <a:gd name="T15" fmla="*/ 60 h 72"/>
                <a:gd name="T16" fmla="*/ 60 w 72"/>
                <a:gd name="T17" fmla="*/ 36 h 72"/>
                <a:gd name="T18" fmla="*/ 36 w 72"/>
                <a:gd name="T19" fmla="*/ 1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7" y="72"/>
                    <a:pt x="0" y="55"/>
                    <a:pt x="0" y="36"/>
                  </a:cubicBezTo>
                  <a:cubicBezTo>
                    <a:pt x="0" y="16"/>
                    <a:pt x="17" y="0"/>
                    <a:pt x="36" y="0"/>
                  </a:cubicBezTo>
                  <a:cubicBezTo>
                    <a:pt x="56" y="0"/>
                    <a:pt x="72" y="16"/>
                    <a:pt x="72" y="36"/>
                  </a:cubicBezTo>
                  <a:cubicBezTo>
                    <a:pt x="72" y="55"/>
                    <a:pt x="56" y="72"/>
                    <a:pt x="36" y="72"/>
                  </a:cubicBezTo>
                  <a:close/>
                  <a:moveTo>
                    <a:pt x="36" y="12"/>
                  </a:moveTo>
                  <a:cubicBezTo>
                    <a:pt x="23" y="12"/>
                    <a:pt x="12" y="22"/>
                    <a:pt x="12" y="36"/>
                  </a:cubicBezTo>
                  <a:cubicBezTo>
                    <a:pt x="12" y="49"/>
                    <a:pt x="23" y="60"/>
                    <a:pt x="36" y="60"/>
                  </a:cubicBezTo>
                  <a:cubicBezTo>
                    <a:pt x="50" y="60"/>
                    <a:pt x="60" y="49"/>
                    <a:pt x="60" y="36"/>
                  </a:cubicBezTo>
                  <a:cubicBezTo>
                    <a:pt x="60" y="22"/>
                    <a:pt x="50" y="12"/>
                    <a:pt x="36"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4" name="Freeform 56">
              <a:extLst>
                <a:ext uri="{FF2B5EF4-FFF2-40B4-BE49-F238E27FC236}">
                  <a16:creationId xmlns:a16="http://schemas.microsoft.com/office/drawing/2014/main" id="{ECAAF518-9B24-4FEF-9DC5-549B7C876299}"/>
                </a:ext>
              </a:extLst>
            </p:cNvPr>
            <p:cNvSpPr>
              <a:spLocks noEditPoints="1"/>
            </p:cNvSpPr>
            <p:nvPr/>
          </p:nvSpPr>
          <p:spPr bwMode="auto">
            <a:xfrm>
              <a:off x="7030" y="717"/>
              <a:ext cx="74"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5" name="Freeform 57">
              <a:extLst>
                <a:ext uri="{FF2B5EF4-FFF2-40B4-BE49-F238E27FC236}">
                  <a16:creationId xmlns:a16="http://schemas.microsoft.com/office/drawing/2014/main" id="{44167F24-C49E-4E73-83A9-C1BE7BF3DF62}"/>
                </a:ext>
              </a:extLst>
            </p:cNvPr>
            <p:cNvSpPr>
              <a:spLocks noEditPoints="1"/>
            </p:cNvSpPr>
            <p:nvPr/>
          </p:nvSpPr>
          <p:spPr bwMode="auto">
            <a:xfrm>
              <a:off x="6773" y="717"/>
              <a:ext cx="73" cy="71"/>
            </a:xfrm>
            <a:custGeom>
              <a:avLst/>
              <a:gdLst>
                <a:gd name="T0" fmla="*/ 24 w 48"/>
                <a:gd name="T1" fmla="*/ 48 h 48"/>
                <a:gd name="T2" fmla="*/ 0 w 48"/>
                <a:gd name="T3" fmla="*/ 24 h 48"/>
                <a:gd name="T4" fmla="*/ 24 w 48"/>
                <a:gd name="T5" fmla="*/ 0 h 48"/>
                <a:gd name="T6" fmla="*/ 48 w 48"/>
                <a:gd name="T7" fmla="*/ 24 h 48"/>
                <a:gd name="T8" fmla="*/ 24 w 48"/>
                <a:gd name="T9" fmla="*/ 48 h 48"/>
                <a:gd name="T10" fmla="*/ 24 w 48"/>
                <a:gd name="T11" fmla="*/ 12 h 48"/>
                <a:gd name="T12" fmla="*/ 12 w 48"/>
                <a:gd name="T13" fmla="*/ 24 h 48"/>
                <a:gd name="T14" fmla="*/ 24 w 48"/>
                <a:gd name="T15" fmla="*/ 36 h 48"/>
                <a:gd name="T16" fmla="*/ 36 w 48"/>
                <a:gd name="T17" fmla="*/ 24 h 48"/>
                <a:gd name="T18" fmla="*/ 24 w 48"/>
                <a:gd name="T19"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11" y="48"/>
                    <a:pt x="0" y="37"/>
                    <a:pt x="0" y="24"/>
                  </a:cubicBezTo>
                  <a:cubicBezTo>
                    <a:pt x="0" y="10"/>
                    <a:pt x="11" y="0"/>
                    <a:pt x="24" y="0"/>
                  </a:cubicBezTo>
                  <a:cubicBezTo>
                    <a:pt x="38" y="0"/>
                    <a:pt x="48" y="10"/>
                    <a:pt x="48" y="24"/>
                  </a:cubicBezTo>
                  <a:cubicBezTo>
                    <a:pt x="48" y="37"/>
                    <a:pt x="38" y="48"/>
                    <a:pt x="24" y="48"/>
                  </a:cubicBezTo>
                  <a:close/>
                  <a:moveTo>
                    <a:pt x="24" y="12"/>
                  </a:moveTo>
                  <a:cubicBezTo>
                    <a:pt x="18" y="12"/>
                    <a:pt x="12" y="17"/>
                    <a:pt x="12" y="24"/>
                  </a:cubicBezTo>
                  <a:cubicBezTo>
                    <a:pt x="12" y="30"/>
                    <a:pt x="18" y="36"/>
                    <a:pt x="24" y="36"/>
                  </a:cubicBezTo>
                  <a:cubicBezTo>
                    <a:pt x="31" y="36"/>
                    <a:pt x="36" y="30"/>
                    <a:pt x="36" y="24"/>
                  </a:cubicBezTo>
                  <a:cubicBezTo>
                    <a:pt x="36" y="17"/>
                    <a:pt x="31" y="12"/>
                    <a:pt x="24"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6" name="Freeform 58">
              <a:extLst>
                <a:ext uri="{FF2B5EF4-FFF2-40B4-BE49-F238E27FC236}">
                  <a16:creationId xmlns:a16="http://schemas.microsoft.com/office/drawing/2014/main" id="{119888B9-EBDA-4A37-8516-AA066B391F10}"/>
                </a:ext>
              </a:extLst>
            </p:cNvPr>
            <p:cNvSpPr>
              <a:spLocks noEditPoints="1"/>
            </p:cNvSpPr>
            <p:nvPr/>
          </p:nvSpPr>
          <p:spPr bwMode="auto">
            <a:xfrm>
              <a:off x="6718" y="989"/>
              <a:ext cx="441" cy="86"/>
            </a:xfrm>
            <a:custGeom>
              <a:avLst/>
              <a:gdLst>
                <a:gd name="T0" fmla="*/ 144 w 288"/>
                <a:gd name="T1" fmla="*/ 58 h 58"/>
                <a:gd name="T2" fmla="*/ 0 w 288"/>
                <a:gd name="T3" fmla="*/ 28 h 58"/>
                <a:gd name="T4" fmla="*/ 83 w 288"/>
                <a:gd name="T5" fmla="*/ 0 h 58"/>
                <a:gd name="T6" fmla="*/ 90 w 288"/>
                <a:gd name="T7" fmla="*/ 6 h 58"/>
                <a:gd name="T8" fmla="*/ 84 w 288"/>
                <a:gd name="T9" fmla="*/ 12 h 58"/>
                <a:gd name="T10" fmla="*/ 13 w 288"/>
                <a:gd name="T11" fmla="*/ 28 h 58"/>
                <a:gd name="T12" fmla="*/ 144 w 288"/>
                <a:gd name="T13" fmla="*/ 46 h 58"/>
                <a:gd name="T14" fmla="*/ 276 w 288"/>
                <a:gd name="T15" fmla="*/ 28 h 58"/>
                <a:gd name="T16" fmla="*/ 204 w 288"/>
                <a:gd name="T17" fmla="*/ 12 h 58"/>
                <a:gd name="T18" fmla="*/ 198 w 288"/>
                <a:gd name="T19" fmla="*/ 6 h 58"/>
                <a:gd name="T20" fmla="*/ 205 w 288"/>
                <a:gd name="T21" fmla="*/ 0 h 58"/>
                <a:gd name="T22" fmla="*/ 288 w 288"/>
                <a:gd name="T23" fmla="*/ 28 h 58"/>
                <a:gd name="T24" fmla="*/ 144 w 288"/>
                <a:gd name="T25" fmla="*/ 58 h 58"/>
                <a:gd name="T26" fmla="*/ 277 w 288"/>
                <a:gd name="T27" fmla="*/ 28 h 58"/>
                <a:gd name="T28" fmla="*/ 277 w 288"/>
                <a:gd name="T29" fmla="*/ 2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88" h="58">
                  <a:moveTo>
                    <a:pt x="144" y="58"/>
                  </a:moveTo>
                  <a:cubicBezTo>
                    <a:pt x="130" y="58"/>
                    <a:pt x="0" y="57"/>
                    <a:pt x="0" y="28"/>
                  </a:cubicBezTo>
                  <a:cubicBezTo>
                    <a:pt x="0" y="14"/>
                    <a:pt x="28" y="5"/>
                    <a:pt x="83" y="0"/>
                  </a:cubicBezTo>
                  <a:cubicBezTo>
                    <a:pt x="87" y="0"/>
                    <a:pt x="90" y="2"/>
                    <a:pt x="90" y="6"/>
                  </a:cubicBezTo>
                  <a:cubicBezTo>
                    <a:pt x="90" y="9"/>
                    <a:pt x="88" y="12"/>
                    <a:pt x="84" y="12"/>
                  </a:cubicBezTo>
                  <a:cubicBezTo>
                    <a:pt x="33" y="16"/>
                    <a:pt x="16" y="24"/>
                    <a:pt x="13" y="28"/>
                  </a:cubicBezTo>
                  <a:cubicBezTo>
                    <a:pt x="19" y="34"/>
                    <a:pt x="65" y="46"/>
                    <a:pt x="144" y="46"/>
                  </a:cubicBezTo>
                  <a:cubicBezTo>
                    <a:pt x="223" y="46"/>
                    <a:pt x="270" y="34"/>
                    <a:pt x="276" y="28"/>
                  </a:cubicBezTo>
                  <a:cubicBezTo>
                    <a:pt x="273" y="24"/>
                    <a:pt x="255" y="16"/>
                    <a:pt x="204" y="12"/>
                  </a:cubicBezTo>
                  <a:cubicBezTo>
                    <a:pt x="201" y="12"/>
                    <a:pt x="198" y="9"/>
                    <a:pt x="198" y="6"/>
                  </a:cubicBezTo>
                  <a:cubicBezTo>
                    <a:pt x="199" y="2"/>
                    <a:pt x="202" y="0"/>
                    <a:pt x="205" y="0"/>
                  </a:cubicBezTo>
                  <a:cubicBezTo>
                    <a:pt x="260" y="5"/>
                    <a:pt x="288" y="14"/>
                    <a:pt x="288" y="28"/>
                  </a:cubicBezTo>
                  <a:cubicBezTo>
                    <a:pt x="288" y="57"/>
                    <a:pt x="159" y="58"/>
                    <a:pt x="144" y="58"/>
                  </a:cubicBezTo>
                  <a:close/>
                  <a:moveTo>
                    <a:pt x="277" y="28"/>
                  </a:moveTo>
                  <a:cubicBezTo>
                    <a:pt x="277" y="28"/>
                    <a:pt x="277" y="28"/>
                    <a:pt x="277" y="2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7" name="Freeform 59">
              <a:extLst>
                <a:ext uri="{FF2B5EF4-FFF2-40B4-BE49-F238E27FC236}">
                  <a16:creationId xmlns:a16="http://schemas.microsoft.com/office/drawing/2014/main" id="{BC6FFFC8-8A62-4E00-87D2-171F45926939}"/>
                </a:ext>
              </a:extLst>
            </p:cNvPr>
            <p:cNvSpPr>
              <a:spLocks noEditPoints="1"/>
            </p:cNvSpPr>
            <p:nvPr/>
          </p:nvSpPr>
          <p:spPr bwMode="auto">
            <a:xfrm>
              <a:off x="6883" y="806"/>
              <a:ext cx="110" cy="180"/>
            </a:xfrm>
            <a:custGeom>
              <a:avLst/>
              <a:gdLst>
                <a:gd name="T0" fmla="*/ 66 w 72"/>
                <a:gd name="T1" fmla="*/ 120 h 120"/>
                <a:gd name="T2" fmla="*/ 6 w 72"/>
                <a:gd name="T3" fmla="*/ 120 h 120"/>
                <a:gd name="T4" fmla="*/ 0 w 72"/>
                <a:gd name="T5" fmla="*/ 114 h 120"/>
                <a:gd name="T6" fmla="*/ 0 w 72"/>
                <a:gd name="T7" fmla="*/ 36 h 120"/>
                <a:gd name="T8" fmla="*/ 36 w 72"/>
                <a:gd name="T9" fmla="*/ 0 h 120"/>
                <a:gd name="T10" fmla="*/ 72 w 72"/>
                <a:gd name="T11" fmla="*/ 36 h 120"/>
                <a:gd name="T12" fmla="*/ 72 w 72"/>
                <a:gd name="T13" fmla="*/ 114 h 120"/>
                <a:gd name="T14" fmla="*/ 66 w 72"/>
                <a:gd name="T15" fmla="*/ 120 h 120"/>
                <a:gd name="T16" fmla="*/ 12 w 72"/>
                <a:gd name="T17" fmla="*/ 108 h 120"/>
                <a:gd name="T18" fmla="*/ 60 w 72"/>
                <a:gd name="T19" fmla="*/ 108 h 120"/>
                <a:gd name="T20" fmla="*/ 60 w 72"/>
                <a:gd name="T21" fmla="*/ 36 h 120"/>
                <a:gd name="T22" fmla="*/ 36 w 72"/>
                <a:gd name="T23" fmla="*/ 12 h 120"/>
                <a:gd name="T24" fmla="*/ 12 w 72"/>
                <a:gd name="T25" fmla="*/ 36 h 120"/>
                <a:gd name="T26" fmla="*/ 12 w 72"/>
                <a:gd name="T27" fmla="*/ 108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120">
                  <a:moveTo>
                    <a:pt x="66" y="120"/>
                  </a:moveTo>
                  <a:cubicBezTo>
                    <a:pt x="6" y="120"/>
                    <a:pt x="6" y="120"/>
                    <a:pt x="6" y="120"/>
                  </a:cubicBezTo>
                  <a:cubicBezTo>
                    <a:pt x="3" y="120"/>
                    <a:pt x="0" y="117"/>
                    <a:pt x="0" y="114"/>
                  </a:cubicBezTo>
                  <a:cubicBezTo>
                    <a:pt x="0" y="36"/>
                    <a:pt x="0" y="36"/>
                    <a:pt x="0" y="36"/>
                  </a:cubicBezTo>
                  <a:cubicBezTo>
                    <a:pt x="0" y="16"/>
                    <a:pt x="17" y="0"/>
                    <a:pt x="36" y="0"/>
                  </a:cubicBezTo>
                  <a:cubicBezTo>
                    <a:pt x="56" y="0"/>
                    <a:pt x="72" y="16"/>
                    <a:pt x="72" y="36"/>
                  </a:cubicBezTo>
                  <a:cubicBezTo>
                    <a:pt x="72" y="114"/>
                    <a:pt x="72" y="114"/>
                    <a:pt x="72" y="114"/>
                  </a:cubicBezTo>
                  <a:cubicBezTo>
                    <a:pt x="72" y="117"/>
                    <a:pt x="70" y="120"/>
                    <a:pt x="66" y="120"/>
                  </a:cubicBezTo>
                  <a:close/>
                  <a:moveTo>
                    <a:pt x="12" y="108"/>
                  </a:moveTo>
                  <a:cubicBezTo>
                    <a:pt x="60" y="108"/>
                    <a:pt x="60" y="108"/>
                    <a:pt x="60" y="108"/>
                  </a:cubicBezTo>
                  <a:cubicBezTo>
                    <a:pt x="60" y="36"/>
                    <a:pt x="60" y="36"/>
                    <a:pt x="60" y="36"/>
                  </a:cubicBezTo>
                  <a:cubicBezTo>
                    <a:pt x="60" y="22"/>
                    <a:pt x="50" y="12"/>
                    <a:pt x="36" y="12"/>
                  </a:cubicBezTo>
                  <a:cubicBezTo>
                    <a:pt x="23" y="12"/>
                    <a:pt x="12" y="22"/>
                    <a:pt x="12" y="36"/>
                  </a:cubicBezTo>
                  <a:lnTo>
                    <a:pt x="12" y="10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8" name="Freeform 60">
              <a:extLst>
                <a:ext uri="{FF2B5EF4-FFF2-40B4-BE49-F238E27FC236}">
                  <a16:creationId xmlns:a16="http://schemas.microsoft.com/office/drawing/2014/main" id="{7C2EAB4A-6F2B-4456-B2F8-03291F1585E2}"/>
                </a:ext>
              </a:extLst>
            </p:cNvPr>
            <p:cNvSpPr>
              <a:spLocks noEditPoints="1"/>
            </p:cNvSpPr>
            <p:nvPr/>
          </p:nvSpPr>
          <p:spPr bwMode="auto">
            <a:xfrm>
              <a:off x="7030" y="806"/>
              <a:ext cx="74"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sp>
          <p:nvSpPr>
            <p:cNvPr id="109" name="Freeform 61">
              <a:extLst>
                <a:ext uri="{FF2B5EF4-FFF2-40B4-BE49-F238E27FC236}">
                  <a16:creationId xmlns:a16="http://schemas.microsoft.com/office/drawing/2014/main" id="{A1227073-F97F-4951-B991-3649847420AD}"/>
                </a:ext>
              </a:extLst>
            </p:cNvPr>
            <p:cNvSpPr>
              <a:spLocks noEditPoints="1"/>
            </p:cNvSpPr>
            <p:nvPr/>
          </p:nvSpPr>
          <p:spPr bwMode="auto">
            <a:xfrm>
              <a:off x="6773" y="806"/>
              <a:ext cx="73" cy="144"/>
            </a:xfrm>
            <a:custGeom>
              <a:avLst/>
              <a:gdLst>
                <a:gd name="T0" fmla="*/ 42 w 48"/>
                <a:gd name="T1" fmla="*/ 96 h 96"/>
                <a:gd name="T2" fmla="*/ 6 w 48"/>
                <a:gd name="T3" fmla="*/ 96 h 96"/>
                <a:gd name="T4" fmla="*/ 0 w 48"/>
                <a:gd name="T5" fmla="*/ 90 h 96"/>
                <a:gd name="T6" fmla="*/ 0 w 48"/>
                <a:gd name="T7" fmla="*/ 24 h 96"/>
                <a:gd name="T8" fmla="*/ 24 w 48"/>
                <a:gd name="T9" fmla="*/ 0 h 96"/>
                <a:gd name="T10" fmla="*/ 48 w 48"/>
                <a:gd name="T11" fmla="*/ 24 h 96"/>
                <a:gd name="T12" fmla="*/ 48 w 48"/>
                <a:gd name="T13" fmla="*/ 90 h 96"/>
                <a:gd name="T14" fmla="*/ 42 w 48"/>
                <a:gd name="T15" fmla="*/ 96 h 96"/>
                <a:gd name="T16" fmla="*/ 12 w 48"/>
                <a:gd name="T17" fmla="*/ 84 h 96"/>
                <a:gd name="T18" fmla="*/ 36 w 48"/>
                <a:gd name="T19" fmla="*/ 84 h 96"/>
                <a:gd name="T20" fmla="*/ 36 w 48"/>
                <a:gd name="T21" fmla="*/ 24 h 96"/>
                <a:gd name="T22" fmla="*/ 24 w 48"/>
                <a:gd name="T23" fmla="*/ 12 h 96"/>
                <a:gd name="T24" fmla="*/ 12 w 48"/>
                <a:gd name="T25" fmla="*/ 24 h 96"/>
                <a:gd name="T26" fmla="*/ 12 w 48"/>
                <a:gd name="T27" fmla="*/ 8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96">
                  <a:moveTo>
                    <a:pt x="42" y="96"/>
                  </a:moveTo>
                  <a:cubicBezTo>
                    <a:pt x="6" y="96"/>
                    <a:pt x="6" y="96"/>
                    <a:pt x="6" y="96"/>
                  </a:cubicBezTo>
                  <a:cubicBezTo>
                    <a:pt x="3" y="96"/>
                    <a:pt x="0" y="93"/>
                    <a:pt x="0" y="90"/>
                  </a:cubicBezTo>
                  <a:cubicBezTo>
                    <a:pt x="0" y="24"/>
                    <a:pt x="0" y="24"/>
                    <a:pt x="0" y="24"/>
                  </a:cubicBezTo>
                  <a:cubicBezTo>
                    <a:pt x="0" y="10"/>
                    <a:pt x="11" y="0"/>
                    <a:pt x="24" y="0"/>
                  </a:cubicBezTo>
                  <a:cubicBezTo>
                    <a:pt x="38" y="0"/>
                    <a:pt x="48" y="10"/>
                    <a:pt x="48" y="24"/>
                  </a:cubicBezTo>
                  <a:cubicBezTo>
                    <a:pt x="48" y="90"/>
                    <a:pt x="48" y="90"/>
                    <a:pt x="48" y="90"/>
                  </a:cubicBezTo>
                  <a:cubicBezTo>
                    <a:pt x="48" y="93"/>
                    <a:pt x="46" y="96"/>
                    <a:pt x="42" y="96"/>
                  </a:cubicBezTo>
                  <a:close/>
                  <a:moveTo>
                    <a:pt x="12" y="84"/>
                  </a:moveTo>
                  <a:cubicBezTo>
                    <a:pt x="36" y="84"/>
                    <a:pt x="36" y="84"/>
                    <a:pt x="36" y="84"/>
                  </a:cubicBezTo>
                  <a:cubicBezTo>
                    <a:pt x="36" y="24"/>
                    <a:pt x="36" y="24"/>
                    <a:pt x="36" y="24"/>
                  </a:cubicBezTo>
                  <a:cubicBezTo>
                    <a:pt x="36" y="17"/>
                    <a:pt x="31" y="12"/>
                    <a:pt x="24" y="12"/>
                  </a:cubicBezTo>
                  <a:cubicBezTo>
                    <a:pt x="18" y="12"/>
                    <a:pt x="12" y="17"/>
                    <a:pt x="12" y="24"/>
                  </a:cubicBezTo>
                  <a:lnTo>
                    <a:pt x="12" y="8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raphik"/>
                <a:ea typeface="+mn-ea"/>
                <a:cs typeface="+mn-cs"/>
              </a:endParaRPr>
            </a:p>
          </p:txBody>
        </p:sp>
      </p:grpSp>
    </p:spTree>
    <p:extLst>
      <p:ext uri="{BB962C8B-B14F-4D97-AF65-F5344CB8AC3E}">
        <p14:creationId xmlns:p14="http://schemas.microsoft.com/office/powerpoint/2010/main" val="3037115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7B4805-BCDB-4B34-BCDF-7454D85D6B99}"/>
              </a:ext>
            </a:extLst>
          </p:cNvPr>
          <p:cNvSpPr>
            <a:spLocks noGrp="1"/>
          </p:cNvSpPr>
          <p:nvPr>
            <p:ph type="sldNum" sz="quarter" idx="17"/>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F9AC08D-23A9-440E-BCB9-AA1E9877CC38}" type="slidenum">
              <a:rPr kumimoji="0" lang="en-US" sz="1000" b="0" i="0" u="none" strike="noStrike" kern="1200" cap="none" spc="0" normalizeH="0" baseline="0" noProof="0" smtClean="0">
                <a:ln>
                  <a:noFill/>
                </a:ln>
                <a:solidFill>
                  <a:prstClr val="white">
                    <a:lumMod val="65000"/>
                  </a:prstClr>
                </a:solidFill>
                <a:effectLst/>
                <a:uLnTx/>
                <a:uFillTx/>
                <a:latin typeface="Graphik"/>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000" b="0" i="0" u="none" strike="noStrike" kern="1200" cap="none" spc="0" normalizeH="0" baseline="0" noProof="0">
              <a:ln>
                <a:noFill/>
              </a:ln>
              <a:solidFill>
                <a:prstClr val="white">
                  <a:lumMod val="65000"/>
                </a:prstClr>
              </a:solidFill>
              <a:effectLst/>
              <a:uLnTx/>
              <a:uFillTx/>
              <a:latin typeface="Graphik"/>
              <a:ea typeface="+mn-ea"/>
              <a:cs typeface="+mn-cs"/>
            </a:endParaRPr>
          </a:p>
        </p:txBody>
      </p:sp>
      <p:sp>
        <p:nvSpPr>
          <p:cNvPr id="3" name="Title 2">
            <a:extLst>
              <a:ext uri="{FF2B5EF4-FFF2-40B4-BE49-F238E27FC236}">
                <a16:creationId xmlns:a16="http://schemas.microsoft.com/office/drawing/2014/main" id="{4E49F048-51C6-4172-A146-930331312C50}"/>
              </a:ext>
            </a:extLst>
          </p:cNvPr>
          <p:cNvSpPr>
            <a:spLocks noGrp="1"/>
          </p:cNvSpPr>
          <p:nvPr>
            <p:ph type="title"/>
          </p:nvPr>
        </p:nvSpPr>
        <p:spPr>
          <a:xfrm>
            <a:off x="381000" y="380999"/>
            <a:ext cx="11430000" cy="773898"/>
          </a:xfrm>
        </p:spPr>
        <p:txBody>
          <a:bodyPr>
            <a:normAutofit fontScale="90000"/>
          </a:bodyPr>
          <a:lstStyle/>
          <a:p>
            <a:r>
              <a:rPr lang="de-CH" dirty="0"/>
              <a:t>Authorities are our primary target audience</a:t>
            </a:r>
            <a:br>
              <a:rPr lang="de-CH" dirty="0"/>
            </a:br>
            <a:r>
              <a:rPr lang="en-US" sz="3100" dirty="0">
                <a:solidFill>
                  <a:srgbClr val="E51421"/>
                </a:solidFill>
                <a:latin typeface="Graphik Black"/>
              </a:rPr>
              <a:t>from communes via cantons to the federal government</a:t>
            </a:r>
            <a:br>
              <a:rPr lang="en-US" dirty="0">
                <a:solidFill>
                  <a:srgbClr val="00D700"/>
                </a:solidFill>
                <a:latin typeface="Graphik Black"/>
              </a:rPr>
            </a:br>
            <a:endParaRPr lang="en-US" dirty="0"/>
          </a:p>
        </p:txBody>
      </p:sp>
      <p:sp>
        <p:nvSpPr>
          <p:cNvPr id="2" name="Footer Placeholder 1">
            <a:extLst>
              <a:ext uri="{FF2B5EF4-FFF2-40B4-BE49-F238E27FC236}">
                <a16:creationId xmlns:a16="http://schemas.microsoft.com/office/drawing/2014/main" id="{59F99371-10E6-492D-9B5A-4F3CBF5200D3}"/>
              </a:ext>
            </a:extLst>
          </p:cNvPr>
          <p:cNvSpPr>
            <a:spLocks noGrp="1"/>
          </p:cNvSpPr>
          <p:nvPr>
            <p:ph type="ftr" sz="quarter" idx="16"/>
          </p:nvPr>
        </p:nvSpPr>
        <p:spPr/>
        <p:txBody>
          <a:bodyPr/>
          <a:lstStyle/>
          <a:p>
            <a:r>
              <a:rPr lang="sv-SE" dirty="0"/>
              <a:t>#versusvirus - Hackathon submission: Team #60</a:t>
            </a:r>
            <a:endParaRPr lang="en-US" dirty="0"/>
          </a:p>
        </p:txBody>
      </p:sp>
      <p:sp>
        <p:nvSpPr>
          <p:cNvPr id="4" name="TextBox 3">
            <a:extLst>
              <a:ext uri="{FF2B5EF4-FFF2-40B4-BE49-F238E27FC236}">
                <a16:creationId xmlns:a16="http://schemas.microsoft.com/office/drawing/2014/main" id="{CFAAA70D-AF59-419C-81B8-DAD44D7887CD}"/>
              </a:ext>
            </a:extLst>
          </p:cNvPr>
          <p:cNvSpPr txBox="1"/>
          <p:nvPr/>
        </p:nvSpPr>
        <p:spPr>
          <a:xfrm>
            <a:off x="1993113" y="1634179"/>
            <a:ext cx="8205773" cy="415498"/>
          </a:xfrm>
          <a:prstGeom prst="rect">
            <a:avLst/>
          </a:prstGeom>
          <a:noFill/>
        </p:spPr>
        <p:txBody>
          <a:bodyPr wrap="none" lIns="0" tIns="0" rIns="0" bIns="45720" rtlCol="0">
            <a:spAutoFit/>
          </a:bodyPr>
          <a:lstStyle/>
          <a:p>
            <a:r>
              <a:rPr lang="de-CH" sz="2400" i="1" dirty="0"/>
              <a:t>«Relieve authorities with an easy adaptable form reader»</a:t>
            </a:r>
          </a:p>
        </p:txBody>
      </p:sp>
      <p:sp>
        <p:nvSpPr>
          <p:cNvPr id="6" name="Oval 5">
            <a:extLst>
              <a:ext uri="{FF2B5EF4-FFF2-40B4-BE49-F238E27FC236}">
                <a16:creationId xmlns:a16="http://schemas.microsoft.com/office/drawing/2014/main" id="{0FA52ACF-112A-4DCC-84ED-873E7EEDD022}"/>
              </a:ext>
            </a:extLst>
          </p:cNvPr>
          <p:cNvSpPr/>
          <p:nvPr/>
        </p:nvSpPr>
        <p:spPr>
          <a:xfrm>
            <a:off x="618669" y="3064842"/>
            <a:ext cx="360000" cy="360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t>1</a:t>
            </a:r>
          </a:p>
        </p:txBody>
      </p:sp>
      <p:sp>
        <p:nvSpPr>
          <p:cNvPr id="9" name="TextBox 8">
            <a:extLst>
              <a:ext uri="{FF2B5EF4-FFF2-40B4-BE49-F238E27FC236}">
                <a16:creationId xmlns:a16="http://schemas.microsoft.com/office/drawing/2014/main" id="{516E7FEE-EAD2-4801-984D-9852D572BE98}"/>
              </a:ext>
            </a:extLst>
          </p:cNvPr>
          <p:cNvSpPr txBox="1"/>
          <p:nvPr/>
        </p:nvSpPr>
        <p:spPr>
          <a:xfrm>
            <a:off x="1147704" y="3098648"/>
            <a:ext cx="10450861" cy="292388"/>
          </a:xfrm>
          <a:prstGeom prst="rect">
            <a:avLst/>
          </a:prstGeom>
          <a:noFill/>
        </p:spPr>
        <p:txBody>
          <a:bodyPr wrap="square" lIns="0" tIns="0" rIns="0" bIns="45720" rtlCol="0">
            <a:spAutoFit/>
          </a:bodyPr>
          <a:lstStyle/>
          <a:p>
            <a:r>
              <a:rPr lang="de-CH" sz="1600" dirty="0"/>
              <a:t>COVID-19 pre-registration for short-time work compensation (see DEMO)</a:t>
            </a:r>
          </a:p>
        </p:txBody>
      </p:sp>
      <p:sp>
        <p:nvSpPr>
          <p:cNvPr id="20" name="Oval 19">
            <a:extLst>
              <a:ext uri="{FF2B5EF4-FFF2-40B4-BE49-F238E27FC236}">
                <a16:creationId xmlns:a16="http://schemas.microsoft.com/office/drawing/2014/main" id="{B5C693E0-55EA-4EC5-8309-CA0D5E7B0939}"/>
              </a:ext>
            </a:extLst>
          </p:cNvPr>
          <p:cNvSpPr/>
          <p:nvPr/>
        </p:nvSpPr>
        <p:spPr>
          <a:xfrm>
            <a:off x="618669" y="3685943"/>
            <a:ext cx="360000" cy="360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t>2</a:t>
            </a:r>
          </a:p>
        </p:txBody>
      </p:sp>
      <p:sp>
        <p:nvSpPr>
          <p:cNvPr id="21" name="TextBox 20">
            <a:extLst>
              <a:ext uri="{FF2B5EF4-FFF2-40B4-BE49-F238E27FC236}">
                <a16:creationId xmlns:a16="http://schemas.microsoft.com/office/drawing/2014/main" id="{9F3CE078-B0BC-420D-8B44-080FFB86E9EE}"/>
              </a:ext>
            </a:extLst>
          </p:cNvPr>
          <p:cNvSpPr txBox="1"/>
          <p:nvPr/>
        </p:nvSpPr>
        <p:spPr>
          <a:xfrm>
            <a:off x="1147704" y="3719749"/>
            <a:ext cx="6981078" cy="292388"/>
          </a:xfrm>
          <a:prstGeom prst="rect">
            <a:avLst/>
          </a:prstGeom>
          <a:noFill/>
        </p:spPr>
        <p:txBody>
          <a:bodyPr wrap="none" lIns="0" tIns="0" rIns="0" bIns="45720" rtlCol="0">
            <a:spAutoFit/>
          </a:bodyPr>
          <a:lstStyle/>
          <a:p>
            <a:r>
              <a:rPr lang="en-US" sz="1600" dirty="0"/>
              <a:t>COVID-19 Application and settlement of short-time work compensation</a:t>
            </a:r>
            <a:endParaRPr lang="de-CH" sz="1600" dirty="0"/>
          </a:p>
        </p:txBody>
      </p:sp>
      <p:sp>
        <p:nvSpPr>
          <p:cNvPr id="22" name="Oval 21">
            <a:extLst>
              <a:ext uri="{FF2B5EF4-FFF2-40B4-BE49-F238E27FC236}">
                <a16:creationId xmlns:a16="http://schemas.microsoft.com/office/drawing/2014/main" id="{6BC6E3FF-7B37-48D1-B498-5615978A64C7}"/>
              </a:ext>
            </a:extLst>
          </p:cNvPr>
          <p:cNvSpPr/>
          <p:nvPr/>
        </p:nvSpPr>
        <p:spPr>
          <a:xfrm>
            <a:off x="618669" y="4307044"/>
            <a:ext cx="360000" cy="360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t>3</a:t>
            </a:r>
          </a:p>
        </p:txBody>
      </p:sp>
      <p:sp>
        <p:nvSpPr>
          <p:cNvPr id="23" name="TextBox 22">
            <a:extLst>
              <a:ext uri="{FF2B5EF4-FFF2-40B4-BE49-F238E27FC236}">
                <a16:creationId xmlns:a16="http://schemas.microsoft.com/office/drawing/2014/main" id="{27256EC8-61AC-41F2-BC51-EA2CBDDB0F69}"/>
              </a:ext>
            </a:extLst>
          </p:cNvPr>
          <p:cNvSpPr txBox="1"/>
          <p:nvPr/>
        </p:nvSpPr>
        <p:spPr>
          <a:xfrm>
            <a:off x="1147704" y="4340850"/>
            <a:ext cx="4021935" cy="292388"/>
          </a:xfrm>
          <a:prstGeom prst="rect">
            <a:avLst/>
          </a:prstGeom>
          <a:noFill/>
        </p:spPr>
        <p:txBody>
          <a:bodyPr wrap="none" lIns="0" tIns="0" rIns="0" bIns="45720" rtlCol="0">
            <a:spAutoFit/>
          </a:bodyPr>
          <a:lstStyle/>
          <a:p>
            <a:r>
              <a:rPr lang="de-CH" sz="1600" dirty="0"/>
              <a:t>Application for unemployment insurance</a:t>
            </a:r>
          </a:p>
        </p:txBody>
      </p:sp>
      <p:sp>
        <p:nvSpPr>
          <p:cNvPr id="10" name="TextBox 9">
            <a:extLst>
              <a:ext uri="{FF2B5EF4-FFF2-40B4-BE49-F238E27FC236}">
                <a16:creationId xmlns:a16="http://schemas.microsoft.com/office/drawing/2014/main" id="{534D0C66-18C1-4B51-8FEC-7A71ADFF1016}"/>
              </a:ext>
            </a:extLst>
          </p:cNvPr>
          <p:cNvSpPr txBox="1"/>
          <p:nvPr/>
        </p:nvSpPr>
        <p:spPr>
          <a:xfrm>
            <a:off x="618669" y="2530770"/>
            <a:ext cx="5453416" cy="292388"/>
          </a:xfrm>
          <a:prstGeom prst="rect">
            <a:avLst/>
          </a:prstGeom>
          <a:noFill/>
        </p:spPr>
        <p:txBody>
          <a:bodyPr wrap="none" lIns="0" tIns="0" rIns="0" bIns="45720" rtlCol="0">
            <a:spAutoFit/>
          </a:bodyPr>
          <a:lstStyle/>
          <a:p>
            <a:r>
              <a:rPr lang="de-CH" sz="1600" b="1" dirty="0"/>
              <a:t>For authorities who deal with e.g. the following forms:</a:t>
            </a:r>
          </a:p>
        </p:txBody>
      </p:sp>
      <p:sp>
        <p:nvSpPr>
          <p:cNvPr id="25" name="Oval 24">
            <a:extLst>
              <a:ext uri="{FF2B5EF4-FFF2-40B4-BE49-F238E27FC236}">
                <a16:creationId xmlns:a16="http://schemas.microsoft.com/office/drawing/2014/main" id="{DA71DA43-660B-4AFE-963F-33C8E8D47A83}"/>
              </a:ext>
            </a:extLst>
          </p:cNvPr>
          <p:cNvSpPr/>
          <p:nvPr/>
        </p:nvSpPr>
        <p:spPr>
          <a:xfrm>
            <a:off x="618669" y="4928145"/>
            <a:ext cx="360000" cy="360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t>4</a:t>
            </a:r>
          </a:p>
        </p:txBody>
      </p:sp>
      <p:sp>
        <p:nvSpPr>
          <p:cNvPr id="26" name="TextBox 25">
            <a:extLst>
              <a:ext uri="{FF2B5EF4-FFF2-40B4-BE49-F238E27FC236}">
                <a16:creationId xmlns:a16="http://schemas.microsoft.com/office/drawing/2014/main" id="{B62ED84E-C313-46E7-BB41-DBAAC87EE001}"/>
              </a:ext>
            </a:extLst>
          </p:cNvPr>
          <p:cNvSpPr txBox="1"/>
          <p:nvPr/>
        </p:nvSpPr>
        <p:spPr>
          <a:xfrm>
            <a:off x="1147704" y="4961951"/>
            <a:ext cx="1336904" cy="292388"/>
          </a:xfrm>
          <a:prstGeom prst="rect">
            <a:avLst/>
          </a:prstGeom>
          <a:noFill/>
        </p:spPr>
        <p:txBody>
          <a:bodyPr wrap="none" lIns="0" tIns="0" rIns="0" bIns="45720" rtlCol="0">
            <a:spAutoFit/>
          </a:bodyPr>
          <a:lstStyle/>
          <a:p>
            <a:r>
              <a:rPr lang="de-CH" sz="1600" dirty="0"/>
              <a:t>Welfare claim</a:t>
            </a:r>
          </a:p>
        </p:txBody>
      </p:sp>
      <p:sp>
        <p:nvSpPr>
          <p:cNvPr id="27" name="Oval 26">
            <a:extLst>
              <a:ext uri="{FF2B5EF4-FFF2-40B4-BE49-F238E27FC236}">
                <a16:creationId xmlns:a16="http://schemas.microsoft.com/office/drawing/2014/main" id="{6FB28D08-BEC8-47BF-AAF9-CF79E6438309}"/>
              </a:ext>
            </a:extLst>
          </p:cNvPr>
          <p:cNvSpPr/>
          <p:nvPr/>
        </p:nvSpPr>
        <p:spPr>
          <a:xfrm>
            <a:off x="618669" y="5526674"/>
            <a:ext cx="360000" cy="360000"/>
          </a:xfrm>
          <a:prstGeom prst="ellipse">
            <a:avLst/>
          </a:prstGeom>
          <a:solidFill>
            <a:srgbClr val="ECB7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CH" sz="1400" b="1" dirty="0"/>
              <a:t>5</a:t>
            </a:r>
          </a:p>
        </p:txBody>
      </p:sp>
      <p:sp>
        <p:nvSpPr>
          <p:cNvPr id="28" name="TextBox 27">
            <a:extLst>
              <a:ext uri="{FF2B5EF4-FFF2-40B4-BE49-F238E27FC236}">
                <a16:creationId xmlns:a16="http://schemas.microsoft.com/office/drawing/2014/main" id="{F95D060A-0B7D-4898-BF32-CB490F811A41}"/>
              </a:ext>
            </a:extLst>
          </p:cNvPr>
          <p:cNvSpPr txBox="1"/>
          <p:nvPr/>
        </p:nvSpPr>
        <p:spPr>
          <a:xfrm>
            <a:off x="1147704" y="5560480"/>
            <a:ext cx="1776127" cy="292388"/>
          </a:xfrm>
          <a:prstGeom prst="rect">
            <a:avLst/>
          </a:prstGeom>
          <a:noFill/>
        </p:spPr>
        <p:txBody>
          <a:bodyPr wrap="none" lIns="0" tIns="0" rIns="0" bIns="45720" rtlCol="0">
            <a:spAutoFit/>
          </a:bodyPr>
          <a:lstStyle/>
          <a:p>
            <a:r>
              <a:rPr lang="de-CH" sz="1600" dirty="0"/>
              <a:t>...and many more!</a:t>
            </a:r>
          </a:p>
        </p:txBody>
      </p:sp>
    </p:spTree>
    <p:extLst>
      <p:ext uri="{BB962C8B-B14F-4D97-AF65-F5344CB8AC3E}">
        <p14:creationId xmlns:p14="http://schemas.microsoft.com/office/powerpoint/2010/main" val="9746491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3y8qGNm4JHrGl0YytGVxj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aVS5VxsUya2uQNwyAzLg1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ZawEpWH3RN2qre6wdsHfR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TazD5b_6kghp.66RD2KG6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EMIHKGgxVf.4DjUFo7trj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N9Iy3uFM8lASP1ZHQQ9CX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A.fiA.a62PWvGQyTAbKjC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_Co3K93GRnKYnP9qVNJCQ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Titles">
  <a:themeElements>
    <a:clrScheme name="ACN_Consulting_2018">
      <a:dk1>
        <a:sysClr val="windowText" lastClr="000000"/>
      </a:dk1>
      <a:lt1>
        <a:sysClr val="window" lastClr="FFFFFF"/>
      </a:lt1>
      <a:dk2>
        <a:srgbClr val="FFFFFF"/>
      </a:dk2>
      <a:lt2>
        <a:srgbClr val="000000"/>
      </a:lt2>
      <a:accent1>
        <a:srgbClr val="A100FF"/>
      </a:accent1>
      <a:accent2>
        <a:srgbClr val="7500C0"/>
      </a:accent2>
      <a:accent3>
        <a:srgbClr val="460073"/>
      </a:accent3>
      <a:accent4>
        <a:srgbClr val="BEBEBE"/>
      </a:accent4>
      <a:accent5>
        <a:srgbClr val="969696"/>
      </a:accent5>
      <a:accent6>
        <a:srgbClr val="5A5A5A"/>
      </a:accent6>
      <a:hlink>
        <a:srgbClr val="A100FF"/>
      </a:hlink>
      <a:folHlink>
        <a:srgbClr val="460073"/>
      </a:folHlink>
    </a:clrScheme>
    <a:fontScheme name="Benutzerdefiniert 11">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45720" rtlCol="0">
        <a:no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1" id="{3AF425F2-D110-4AD7-9186-046FD1A1BA59}" vid="{78550A33-A983-4183-922A-851E5C78E480}"/>
    </a:ext>
  </a:extLst>
</a:theme>
</file>

<file path=ppt/theme/theme2.xml><?xml version="1.0" encoding="utf-8"?>
<a:theme xmlns:a="http://schemas.openxmlformats.org/drawingml/2006/main" name="01_Intro / End Slides">
  <a:themeElements>
    <a:clrScheme name="E.ON New Design">
      <a:dk1>
        <a:srgbClr val="000000"/>
      </a:dk1>
      <a:lt1>
        <a:sysClr val="window" lastClr="FFFFFF"/>
      </a:lt1>
      <a:dk2>
        <a:srgbClr val="767676"/>
      </a:dk2>
      <a:lt2>
        <a:srgbClr val="BCBCBC"/>
      </a:lt2>
      <a:accent1>
        <a:srgbClr val="EA1C0A"/>
      </a:accent1>
      <a:accent2>
        <a:srgbClr val="B00402"/>
      </a:accent2>
      <a:accent3>
        <a:srgbClr val="A000FF"/>
      </a:accent3>
      <a:accent4>
        <a:srgbClr val="6D00B0"/>
      </a:accent4>
      <a:accent5>
        <a:srgbClr val="767676"/>
      </a:accent5>
      <a:accent6>
        <a:srgbClr val="595959"/>
      </a:accent6>
      <a:hlink>
        <a:srgbClr val="002060"/>
      </a:hlink>
      <a:folHlink>
        <a:srgbClr val="323F4F"/>
      </a:folHlink>
    </a:clrScheme>
    <a:fontScheme name="E.ON New Design">
      <a:majorFont>
        <a:latin typeface="Graphik Blac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ON_New Template_201611_v4" id="{F49077E8-FED6-4237-AD08-F2A4DC4D890C}" vid="{1BC7789C-4AB9-42AC-804C-8637761B5626}"/>
    </a:ext>
  </a:extLst>
</a:theme>
</file>

<file path=ppt/theme/theme3.xml><?xml version="1.0" encoding="utf-8"?>
<a:theme xmlns:a="http://schemas.openxmlformats.org/drawingml/2006/main" name="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ccenture_Graphik">
      <a:majorFont>
        <a:latin typeface="Graphik"/>
        <a:ea typeface=""/>
        <a:cs typeface=""/>
      </a:majorFont>
      <a:minorFont>
        <a:latin typeface="Graphi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45720" rtlCol="0">
        <a:spAutoFit/>
      </a:bodyPr>
      <a:lstStyle>
        <a:defPPr>
          <a:defRPr sz="1600" dirty="0" smtClean="0"/>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Presentation22" id="{3F8EF4B2-8EC4-4F42-8F33-E877D9CD1279}" vid="{8C53939C-3A88-BE42-860E-C03D7A0BEB33}"/>
    </a:ext>
  </a:extLst>
</a:theme>
</file>

<file path=ppt/theme/theme4.xml><?xml version="1.0" encoding="utf-8"?>
<a:theme xmlns:a="http://schemas.openxmlformats.org/drawingml/2006/main" name="1_Content Layouts">
  <a:themeElements>
    <a:clrScheme name="Accenture MasterBrand">
      <a:dk1>
        <a:sysClr val="windowText" lastClr="000000"/>
      </a:dk1>
      <a:lt1>
        <a:sysClr val="window" lastClr="FFFFFF"/>
      </a:lt1>
      <a:dk2>
        <a:srgbClr val="595959"/>
      </a:dk2>
      <a:lt2>
        <a:srgbClr val="D8D8D8"/>
      </a:lt2>
      <a:accent1>
        <a:srgbClr val="7E00FF"/>
      </a:accent1>
      <a:accent2>
        <a:srgbClr val="FF0000"/>
      </a:accent2>
      <a:accent3>
        <a:srgbClr val="2800FF"/>
      </a:accent3>
      <a:accent4>
        <a:srgbClr val="00BAFF"/>
      </a:accent4>
      <a:accent5>
        <a:srgbClr val="00FF7D"/>
      </a:accent5>
      <a:accent6>
        <a:srgbClr val="FFEA00"/>
      </a:accent6>
      <a:hlink>
        <a:srgbClr val="2800FF"/>
      </a:hlink>
      <a:folHlink>
        <a:srgbClr val="7E00FF"/>
      </a:folHlink>
    </a:clrScheme>
    <a:fontScheme name="Arial">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bodyPr vert="horz" lIns="0" tIns="45720" rIns="0" bIns="0" rtlCol="0" anchor="t" anchorCtr="0">
        <a:normAutofit/>
      </a:bodyPr>
      <a:lstStyle>
        <a:defPPr algn="l">
          <a:defRPr sz="2000" dirty="0" smtClean="0">
            <a:solidFill>
              <a:srgbClr val="00FF00"/>
            </a:solidFill>
          </a:defRPr>
        </a:defPPr>
      </a:lstStyle>
    </a:txDef>
  </a:objectDefaults>
  <a:extraClrSchemeLst/>
  <a:custClrLst>
    <a:custClr name="Strategy-Orange">
      <a:srgbClr val="FF9128"/>
    </a:custClr>
    <a:custClr name="Strategy-Carmine">
      <a:srgbClr val="BD001D"/>
    </a:custClr>
    <a:custClr name="Consulting-Light Aqua">
      <a:srgbClr val="00F3FF"/>
    </a:custClr>
    <a:custClr name="Consulting-Dark Violet">
      <a:srgbClr val="7500C0"/>
    </a:custClr>
    <a:custClr name="Digital-Lime">
      <a:srgbClr val="00FF00"/>
    </a:custClr>
    <a:custClr name="Digital-Sunglow">
      <a:srgbClr val="FFD42E"/>
    </a:custClr>
    <a:custClr name="Technology-Aqua">
      <a:srgbClr val="00F3FF"/>
    </a:custClr>
    <a:custClr name="Technology-Lime">
      <a:srgbClr val="00FF00"/>
    </a:custClr>
    <a:custClr name="Operations-Aqua">
      <a:srgbClr val="00F3FF"/>
    </a:custClr>
    <a:custClr name="Operations-Navy Blue">
      <a:srgbClr val="004DFF"/>
    </a:custClr>
    <a:custClr name="Strategy-Orange Red">
      <a:srgbClr val="FF3C0F"/>
    </a:custClr>
    <a:custClr name="Strategy-Dark Carmine">
      <a:srgbClr val="920026"/>
    </a:custClr>
    <a:custClr name="Consulting-Electric Purple">
      <a:srgbClr val="A100FF"/>
    </a:custClr>
    <a:custClr name="Consulting-Indigo">
      <a:srgbClr val="5F0095"/>
    </a:custClr>
    <a:custClr name="Digital-Yellow">
      <a:srgbClr val="FFFF00"/>
    </a:custClr>
    <a:custClr name="Digital-Selective Yellow">
      <a:srgbClr val="FFB600"/>
    </a:custClr>
    <a:custClr name="Technology-Spring Green">
      <a:srgbClr val="00FF7D"/>
    </a:custClr>
    <a:custClr name="Technology-Dark Lime">
      <a:srgbClr val="00D700"/>
    </a:custClr>
    <a:custClr name="Operations-Deep Sky Blue">
      <a:srgbClr val="00BAFF"/>
    </a:custClr>
    <a:custClr name="Operations-Blue">
      <a:srgbClr val="2800FF"/>
    </a:custClr>
    <a:custClr name="Strategy-Red">
      <a:srgbClr val="FF0000"/>
    </a:custClr>
    <a:custClr name="Strategy-Burgundy">
      <a:srgbClr val="710012"/>
    </a:custClr>
    <a:custClr name="Consulting-Electric Indigo">
      <a:srgbClr val="7E00FF"/>
    </a:custClr>
    <a:custClr name="Consulting-Dark Indigo">
      <a:srgbClr val="380089"/>
    </a:custClr>
    <a:custClr name="Digital-Golden Yellow">
      <a:srgbClr val="FFEA00"/>
    </a:custClr>
    <a:custClr name="Digital-Dark Orange">
      <a:srgbClr val="FF9500"/>
    </a:custClr>
    <a:custClr name="Technology-Spring Bud">
      <a:srgbClr val="B9FF00"/>
    </a:custClr>
    <a:custClr name="Technology-British Racing Green">
      <a:srgbClr val="00530A"/>
    </a:custClr>
    <a:custClr name="Operations-Dodger Blue">
      <a:srgbClr val="008EFF"/>
    </a:custClr>
    <a:custClr name="Operations-Dark Blue">
      <a:srgbClr val="000088"/>
    </a:custClr>
  </a:custClrLst>
  <a:extLst>
    <a:ext uri="{05A4C25C-085E-4340-85A3-A5531E510DB2}">
      <thm15:themeFamily xmlns:thm15="http://schemas.microsoft.com/office/thememl/2012/main" name="Acc_Technology_Template_Arial_v2" id="{2D0C10CC-4C23-4723-B741-F3BD17E735F7}" vid="{D91C43EC-69C6-4AB2-8DD6-F52277C75A12}"/>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E5B7304683B7D47AA38FAE4F9CF4A2D" ma:contentTypeVersion="12" ma:contentTypeDescription="Create a new document." ma:contentTypeScope="" ma:versionID="8e1e4f3da1938a2ea429aeeaae51b786">
  <xsd:schema xmlns:xsd="http://www.w3.org/2001/XMLSchema" xmlns:xs="http://www.w3.org/2001/XMLSchema" xmlns:p="http://schemas.microsoft.com/office/2006/metadata/properties" xmlns:ns3="6d637062-9b48-44b7-bb7c-864e73a04553" xmlns:ns4="1d85c455-46bd-4baa-a180-6c7602eec257" targetNamespace="http://schemas.microsoft.com/office/2006/metadata/properties" ma:root="true" ma:fieldsID="6dbf51ece4ee2063dfdffca48735e336" ns3:_="" ns4:_="">
    <xsd:import namespace="6d637062-9b48-44b7-bb7c-864e73a04553"/>
    <xsd:import namespace="1d85c455-46bd-4baa-a180-6c7602eec25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DateTaken" minOccurs="0"/>
                <xsd:element ref="ns3:MediaServiceOCR"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637062-9b48-44b7-bb7c-864e73a04553"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d85c455-46bd-4baa-a180-6c7602eec25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A7626F1-AB69-4CB3-8968-24E83D5544EC}">
  <ds:schemaRefs>
    <ds:schemaRef ds:uri="http://purl.org/dc/dcmitype/"/>
    <ds:schemaRef ds:uri="http://schemas.microsoft.com/office/infopath/2007/PartnerControls"/>
    <ds:schemaRef ds:uri="http://purl.org/dc/elements/1.1/"/>
    <ds:schemaRef ds:uri="http://www.w3.org/XML/1998/namespace"/>
    <ds:schemaRef ds:uri="http://schemas.microsoft.com/office/2006/documentManagement/types"/>
    <ds:schemaRef ds:uri="http://purl.org/dc/terms/"/>
    <ds:schemaRef ds:uri="6d637062-9b48-44b7-bb7c-864e73a04553"/>
    <ds:schemaRef ds:uri="http://schemas.openxmlformats.org/package/2006/metadata/core-properties"/>
    <ds:schemaRef ds:uri="1d85c455-46bd-4baa-a180-6c7602eec257"/>
    <ds:schemaRef ds:uri="http://schemas.microsoft.com/office/2006/metadata/properties"/>
  </ds:schemaRefs>
</ds:datastoreItem>
</file>

<file path=customXml/itemProps2.xml><?xml version="1.0" encoding="utf-8"?>
<ds:datastoreItem xmlns:ds="http://schemas.openxmlformats.org/officeDocument/2006/customXml" ds:itemID="{3192C204-F056-45DB-9CDE-BA635C1B3589}">
  <ds:schemaRefs>
    <ds:schemaRef ds:uri="http://schemas.microsoft.com/sharepoint/v3/contenttype/forms"/>
  </ds:schemaRefs>
</ds:datastoreItem>
</file>

<file path=customXml/itemProps3.xml><?xml version="1.0" encoding="utf-8"?>
<ds:datastoreItem xmlns:ds="http://schemas.openxmlformats.org/officeDocument/2006/customXml" ds:itemID="{93FE1F1F-1B8F-413A-A261-AD5EAB5151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637062-9b48-44b7-bb7c-864e73a04553"/>
    <ds:schemaRef ds:uri="1d85c455-46bd-4baa-a180-6c7602eec25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867</Words>
  <Application>Microsoft Office PowerPoint</Application>
  <PresentationFormat>Widescreen</PresentationFormat>
  <Paragraphs>159</Paragraphs>
  <Slides>12</Slides>
  <Notes>2</Notes>
  <HiddenSlides>0</HiddenSlides>
  <MMClips>0</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2</vt:i4>
      </vt:variant>
      <vt:variant>
        <vt:lpstr>Slide Titles</vt:lpstr>
      </vt:variant>
      <vt:variant>
        <vt:i4>12</vt:i4>
      </vt:variant>
    </vt:vector>
  </HeadingPairs>
  <TitlesOfParts>
    <vt:vector size="29" baseType="lpstr">
      <vt:lpstr>SimSun</vt:lpstr>
      <vt:lpstr>Arial</vt:lpstr>
      <vt:lpstr>Arial Black</vt:lpstr>
      <vt:lpstr>Arial Bold</vt:lpstr>
      <vt:lpstr>Arial Narrow</vt:lpstr>
      <vt:lpstr>Calibri</vt:lpstr>
      <vt:lpstr>Graphik</vt:lpstr>
      <vt:lpstr>Graphik Black</vt:lpstr>
      <vt:lpstr>Graphik Regular</vt:lpstr>
      <vt:lpstr>Symbol</vt:lpstr>
      <vt:lpstr>Wingdings</vt:lpstr>
      <vt:lpstr>2_Titles</vt:lpstr>
      <vt:lpstr>01_Intro / End Slides</vt:lpstr>
      <vt:lpstr>Content Layouts</vt:lpstr>
      <vt:lpstr>1_Content Layouts</vt:lpstr>
      <vt:lpstr>think-cell Slide</vt:lpstr>
      <vt:lpstr>Adobe Acrobat Document</vt:lpstr>
      <vt:lpstr> The form reliever  HOW we can help authorities to process forms during and after covid-19 crisis</vt:lpstr>
      <vt:lpstr>Your Team #60</vt:lpstr>
      <vt:lpstr>Content</vt:lpstr>
      <vt:lpstr>Executive Summary</vt:lpstr>
      <vt:lpstr>Content</vt:lpstr>
      <vt:lpstr>Demo: the form reliever the path to digitalization </vt:lpstr>
      <vt:lpstr>Demo: the form reliever Test our mvp yourself! </vt:lpstr>
      <vt:lpstr>Content</vt:lpstr>
      <vt:lpstr>Authorities are our primary target audience from communes via cantons to the federal government </vt:lpstr>
      <vt:lpstr>Content</vt:lpstr>
      <vt:lpstr>Easy adaptable tool with huge impact unused potential &amp; OUTLOOK of the form reliever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crypedia compliance-service for crypto trading</dc:title>
  <dc:creator>Pimol, Priya</dc:creator>
  <cp:lastModifiedBy>Pimol, Priya</cp:lastModifiedBy>
  <cp:revision>21</cp:revision>
  <dcterms:created xsi:type="dcterms:W3CDTF">2020-03-14T10:21:21Z</dcterms:created>
  <dcterms:modified xsi:type="dcterms:W3CDTF">2020-04-05T11:22:40Z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0x0101005E5B7304683B7D47AA38FAE4F9CF4A2D</vt:lpwstr>
  </property>
</Properties>
</file>